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FFCF03_55D08C8C.xml" ContentType="application/vnd.ms-powerpoint.comments+xml"/>
  <Override PartName="/ppt/notesSlides/notesSlide4.xml" ContentType="application/vnd.openxmlformats-officedocument.presentationml.notesSlide+xml"/>
  <Override PartName="/ppt/comments/modernComment_7FFFCEF4_13E2EF27.xml" ContentType="application/vnd.ms-powerpoint.comments+xml"/>
  <Override PartName="/ppt/comments/modernComment_7FFFCEF9_78DF4DC1.xml" ContentType="application/vnd.ms-powerpoint.comments+xml"/>
  <Override PartName="/ppt/comments/modernComment_7FFFCEFB_B8F8F580.xml" ContentType="application/vnd.ms-powerpoint.comments+xml"/>
  <Override PartName="/ppt/comments/modernComment_7FFFCEFA_239BEA82.xml" ContentType="application/vnd.ms-powerpoint.comments+xml"/>
  <Override PartName="/ppt/comments/modernComment_7FFFCEFC_BAE6115D.xml" ContentType="application/vnd.ms-powerpoint.comments+xml"/>
  <Override PartName="/ppt/comments/modernComment_7FFFCEFD_806E7183.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7FFFCF07_53A4C3B8.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14" r:id="rId4"/>
    <p:sldMasterId id="2147483794" r:id="rId5"/>
  </p:sldMasterIdLst>
  <p:notesMasterIdLst>
    <p:notesMasterId r:id="rId56"/>
  </p:notesMasterIdLst>
  <p:handoutMasterIdLst>
    <p:handoutMasterId r:id="rId57"/>
  </p:handoutMasterIdLst>
  <p:sldIdLst>
    <p:sldId id="2147471049" r:id="rId6"/>
    <p:sldId id="2147471133" r:id="rId7"/>
    <p:sldId id="2147471050" r:id="rId8"/>
    <p:sldId id="2147471033" r:id="rId9"/>
    <p:sldId id="2147471130" r:id="rId10"/>
    <p:sldId id="2147471131" r:id="rId11"/>
    <p:sldId id="2147471052" r:id="rId12"/>
    <p:sldId id="2147471107" r:id="rId13"/>
    <p:sldId id="2147471106" r:id="rId14"/>
    <p:sldId id="2147471070" r:id="rId15"/>
    <p:sldId id="2147471071" r:id="rId16"/>
    <p:sldId id="2147471072" r:id="rId17"/>
    <p:sldId id="2147471092" r:id="rId18"/>
    <p:sldId id="2147471093" r:id="rId19"/>
    <p:sldId id="2147471096" r:id="rId20"/>
    <p:sldId id="2147471097" r:id="rId21"/>
    <p:sldId id="2147471099" r:id="rId22"/>
    <p:sldId id="2147471098" r:id="rId23"/>
    <p:sldId id="2147471100" r:id="rId24"/>
    <p:sldId id="2147471101" r:id="rId25"/>
    <p:sldId id="2147471102" r:id="rId26"/>
    <p:sldId id="2147471103" r:id="rId27"/>
    <p:sldId id="2147471108" r:id="rId28"/>
    <p:sldId id="2147471109" r:id="rId29"/>
    <p:sldId id="2147471079" r:id="rId30"/>
    <p:sldId id="2147471105" r:id="rId31"/>
    <p:sldId id="2147471110" r:id="rId32"/>
    <p:sldId id="2147471083" r:id="rId33"/>
    <p:sldId id="2147471111" r:id="rId34"/>
    <p:sldId id="2147471113" r:id="rId35"/>
    <p:sldId id="2147471132" r:id="rId36"/>
    <p:sldId id="2147471115" r:id="rId37"/>
    <p:sldId id="2147471117" r:id="rId38"/>
    <p:sldId id="2147471118" r:id="rId39"/>
    <p:sldId id="2147471116" r:id="rId40"/>
    <p:sldId id="2147471086" r:id="rId41"/>
    <p:sldId id="2147471119" r:id="rId42"/>
    <p:sldId id="2147471120" r:id="rId43"/>
    <p:sldId id="2147471121" r:id="rId44"/>
    <p:sldId id="2147471122" r:id="rId45"/>
    <p:sldId id="2147471123" r:id="rId46"/>
    <p:sldId id="2147471124" r:id="rId47"/>
    <p:sldId id="2147471125" r:id="rId48"/>
    <p:sldId id="2147471128" r:id="rId49"/>
    <p:sldId id="2147471126" r:id="rId50"/>
    <p:sldId id="2147471127" r:id="rId51"/>
    <p:sldId id="2147471129" r:id="rId52"/>
    <p:sldId id="2147471019" r:id="rId53"/>
    <p:sldId id="2147471045" r:id="rId54"/>
    <p:sldId id="2147471039" r:id="rId55"/>
  </p:sldIdLst>
  <p:sldSz cx="12192000" cy="6858000"/>
  <p:notesSz cx="6858000" cy="9144000"/>
  <p:embeddedFontLst>
    <p:embeddedFont>
      <p:font typeface="Acumin Pro" panose="020B0604020202020204" charset="0"/>
      <p:regular r:id="rId58"/>
      <p:bold r:id="rId59"/>
      <p:italic r:id="rId60"/>
      <p:boldItalic r:id="rId61"/>
    </p:embeddedFont>
    <p:embeddedFont>
      <p:font typeface="Roboto" panose="02000000000000000000" pitchFamily="2" charset="0"/>
      <p:regular r:id="rId62"/>
      <p:bold r:id="rId63"/>
      <p:italic r:id="rId64"/>
      <p:boldItalic r:id="rId65"/>
    </p:embeddedFont>
    <p:embeddedFont>
      <p:font typeface="Utopia Std Display" panose="02040503060506020204" charset="0"/>
      <p:regular r:id="rId66"/>
      <p:bold r:id="rId67"/>
      <p:italic r:id="rId68"/>
      <p:boldItalic r:id="rId69"/>
    </p:embeddedFont>
  </p:embeddedFontLst>
  <p:custDataLst>
    <p:tags r:id="rId70"/>
  </p:custDataLst>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71F349D-D42D-4574-9737-C78A36D6E9D2}">
          <p14:sldIdLst>
            <p14:sldId id="2147471049"/>
            <p14:sldId id="2147471133"/>
            <p14:sldId id="2147471050"/>
            <p14:sldId id="2147471033"/>
            <p14:sldId id="2147471130"/>
            <p14:sldId id="2147471131"/>
            <p14:sldId id="2147471052"/>
            <p14:sldId id="2147471107"/>
            <p14:sldId id="2147471106"/>
            <p14:sldId id="2147471070"/>
            <p14:sldId id="2147471071"/>
            <p14:sldId id="2147471072"/>
            <p14:sldId id="2147471092"/>
            <p14:sldId id="2147471093"/>
            <p14:sldId id="2147471096"/>
            <p14:sldId id="2147471097"/>
            <p14:sldId id="2147471099"/>
            <p14:sldId id="2147471098"/>
            <p14:sldId id="2147471100"/>
            <p14:sldId id="2147471101"/>
            <p14:sldId id="2147471102"/>
            <p14:sldId id="2147471103"/>
            <p14:sldId id="2147471108"/>
            <p14:sldId id="2147471109"/>
            <p14:sldId id="2147471079"/>
            <p14:sldId id="2147471105"/>
            <p14:sldId id="2147471110"/>
            <p14:sldId id="2147471083"/>
            <p14:sldId id="2147471111"/>
            <p14:sldId id="2147471113"/>
            <p14:sldId id="2147471132"/>
            <p14:sldId id="2147471115"/>
            <p14:sldId id="2147471117"/>
            <p14:sldId id="2147471118"/>
            <p14:sldId id="2147471116"/>
            <p14:sldId id="2147471086"/>
            <p14:sldId id="2147471119"/>
            <p14:sldId id="2147471120"/>
            <p14:sldId id="2147471121"/>
            <p14:sldId id="2147471122"/>
            <p14:sldId id="2147471123"/>
            <p14:sldId id="2147471124"/>
            <p14:sldId id="2147471125"/>
            <p14:sldId id="2147471128"/>
            <p14:sldId id="2147471126"/>
            <p14:sldId id="2147471127"/>
            <p14:sldId id="2147471129"/>
            <p14:sldId id="2147471019"/>
            <p14:sldId id="2147471045"/>
            <p14:sldId id="2147471039"/>
          </p14:sldIdLst>
        </p14:section>
        <p14:section name="Presentation Guide" id="{FE71B81D-AA00-47A8-B07F-B1FDBADD9DE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6C4AC05-6F21-BCD3-2148-8B1E24C0DB56}" name="Beatriz Fonseca Costa Santos Corregedor da Fonseca" initials="BF" userId="S::beatriz.fonseca@emma-sleep.com::373119af-5bce-478e-8955-9843fdb3a439" providerId="AD"/>
  <p188:author id="{AE1C990F-93F6-5B1B-939B-054B09387807}" name="Konni Koller" initials="" userId="S::konstanze.koller@emma-sleep.com::7e0bb85c-49ad-4b59-84ef-6cd2680d6cae" providerId="AD"/>
  <p188:author id="{021E2615-5F68-45F1-084E-CABF2C9969AA}" name="Diego Garau" initials="DG" userId="S::diego.garau@emma-sleep.com::e387ceed-e8be-4e02-bf00-3e75ae061999" providerId="AD"/>
  <p188:author id="{83EDB115-6958-0950-977F-19CB4D604FC6}" name="Gabriela Martini Pascottini Pötter" initials="" userId="S::gabriela.potter@emma-sleep.com::13c0060f-671e-4e6b-98d8-4e64cfe4a7b8" providerId="AD"/>
  <p188:author id="{A6055E1A-F07C-ED0A-134B-7BBBA3EEC294}" name="Nika Schauß" initials="NS" userId="S::veronika.pisarieva@emma-sleep.com::127945a2-87e4-4f6f-af9d-b034eebaace8" providerId="AD"/>
  <p188:author id="{B8909D1E-EB17-1E59-CDC9-C7D69951DEE3}" name="Ingrid Gross Fray" initials="" userId="S::ingrid.fray@emma-sleep.com::e0bfb49b-bc96-4a3d-a3da-644393f202f8" providerId="AD"/>
  <p188:author id="{ED7D5F3A-5D7C-83D5-F369-85ADBEE2E326}" name="Emilio Flores Pedrosa" initials="EP" userId="S::emilio.pedrosa@emma-sleep.com::c47793d6-6a42-498e-9e43-04ab0141099d" providerId="AD"/>
  <p188:author id="{131A9F3F-61F7-6DE0-DEE7-EAC91F259B02}" name="Goran Bajic" initials="GB" userId="S::goran.bajic@emma-sleep.com::0812acd5-37ba-4761-acc9-d9305f8d7c00" providerId="AD"/>
  <p188:author id="{7BAC2440-73E1-AA30-528A-B5B1FC9BA520}" name="Antoine Halfmann" initials="AH" userId="S::antoine.halfmann@emma-sleep.com::1de3179a-0ba7-4219-af60-838a49119f1b" providerId="AD"/>
  <p188:author id="{6B25644E-4C55-6D9B-A03A-8584522A7848}" name="Theresa Schnorbach" initials="TS" userId="S::theresa.schnorbach@emma-sleep.com::e9babc55-4bc9-4d08-966c-45a7332cf68b" providerId="AD"/>
  <p188:author id="{B3B30064-85AA-6349-191F-E45052BFE121}" name="Diogo de Almeida Campos Pimenta" initials="Dd" userId="S::diogo.pimenta@emma-sleep.com::bc405909-dda0-4a3e-8d26-f22af2c05b46" providerId="AD"/>
  <p188:author id="{E1515468-AD79-9417-2B64-CEDED6492810}" name="Walter Wong" initials="" userId="S::walter.wong@emma-sleep.com::248c78fc-371d-4462-8cf6-5e52c3c9aad7" providerId="AD"/>
  <p188:author id="{2986CE6F-3C82-77A3-86E3-77CBDCE68292}" name="Benoit Linossier" initials="BL" userId="S::benoit.linossier@emma-sleep.com::23cfb50d-d62b-457d-ae52-1bbe122dbfd1" providerId="AD"/>
  <p188:author id="{9CB88773-651F-3FF5-74BD-298B07DDCD5D}" name="Maura Ricercato" initials="MR" userId="S::Maura.Ricercato@emma-sleep.com::0fcaa39f-9cde-45a6-ab03-f9903a10456b" providerId="AD"/>
  <p188:author id="{F6B6CA7A-64D7-949B-5459-347CBACC80F2}" name="Dennis Schmoltzi" initials="DS" userId="S::dennis.schmoltzi@emma-sleep.com::94db28a3-22e7-477e-a816-a1ed2a459778" providerId="AD"/>
  <p188:author id="{6FCAE187-9713-58DF-7A12-35B0BFF5387E}" name="Kia Daguman" initials="" userId="S::kiana.daguman@emma-sleep.com::0ecce1e1-3b65-4deb-aea7-0210cf381775" providerId="AD"/>
  <p188:author id="{AD393596-DE86-F723-28F1-B1E324C75471}" name="Aggeliki Ntourmisi" initials="" userId="S::aggeliki.ntourmisi@emma-sleep.com::799a2c41-230a-4469-9861-8d8ccdad04e7" providerId="AD"/>
  <p188:author id="{A7C2C297-EE32-8E81-3679-26EADDA3806F}" name="Alexandra Pashkovska" initials="OP" userId="S::oleksandra.pashkovska@emma-sleep.com::95955513-4b97-464d-9804-6a134a3040a9" providerId="AD"/>
  <p188:author id="{ACD9EF9F-79DC-69C0-54DC-77CC4B5A1C75}" name="Flavio Mestre" initials="" userId="S::flavio.mestre@emma-sleep.com::b1bbb478-59ee-42ba-91eb-931971d31b8e" providerId="AD"/>
  <p188:author id="{B22C5CA9-92B9-DE13-9315-8BD84259D8C3}" name="Beatriz Ferreira" initials="BF" userId="S::beatriz.ferreira@emma-sleep.com::c88b2138-5233-4f8a-815c-bab5ef6c6a96" providerId="AD"/>
  <p188:author id="{870364B4-5766-C873-BAEB-A65432E5321C}" name="Bledi Ismaili" initials="BI" userId="S::bledi.ismaili@emma-sleep.com::f9824dc3-67a8-4999-97c4-be6c4573346c" providerId="AD"/>
  <p188:author id="{C84354D1-612C-DADB-2910-A4E8935DDAE3}" name="Agata Sochańska" initials="AS" userId="S::agata.sochanska@emma-sleep.com::c90e2694-c8a0-4179-9a31-eddb92f5d831" providerId="AD"/>
  <p188:author id="{0F43E6E9-81DB-1482-4A64-1EF815698359}" name="CJ Backman" initials="CB" userId="S::carl-johan.backman@emma-sleep.com::8ffb291e-90ee-4fec-b76e-eb9b915bf99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515"/>
    <a:srgbClr val="FDF0ED"/>
    <a:srgbClr val="FDF3E6"/>
    <a:srgbClr val="FFF9F2"/>
    <a:srgbClr val="FFFFFF"/>
    <a:srgbClr val="E0EFD5"/>
    <a:srgbClr val="027CAB"/>
    <a:srgbClr val="4AD6F3"/>
    <a:srgbClr val="015074"/>
    <a:srgbClr val="0586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052F5D-A2D7-AB54-6E41-2F4EE83CC91A}" v="5" dt="2025-06-03T12:28:40.588"/>
    <p1510:client id="{F8E0F3BF-2694-4511-850A-CCB4B25961CB}" v="17" dt="2025-06-03T12:35:37.8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4.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5.fntdata"/><Relationship Id="rId70" Type="http://schemas.openxmlformats.org/officeDocument/2006/relationships/tags" Target="tags/tag1.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microsoft.com/office/2018/10/relationships/authors" Target="authors.xml"/><Relationship Id="rId7" Type="http://schemas.openxmlformats.org/officeDocument/2006/relationships/slide" Target="slides/slide2.xml"/><Relationship Id="rId71" Type="http://schemas.openxmlformats.org/officeDocument/2006/relationships/presProps" Target="presProps.xml"/></Relationships>
</file>

<file path=ppt/comments/modernComment_7FFFCEF4_13E2EF27.xml><?xml version="1.0" encoding="utf-8"?>
<p188:cmLst xmlns:a="http://schemas.openxmlformats.org/drawingml/2006/main" xmlns:r="http://schemas.openxmlformats.org/officeDocument/2006/relationships" xmlns:p188="http://schemas.microsoft.com/office/powerpoint/2018/8/main">
  <p188:cm id="{60B2AAD8-51E6-45B2-A61C-DBA969EA5D83}" authorId="{021E2615-5F68-45F1-084E-CABF2C9969AA}" created="2025-05-14T10:33:10.665">
    <pc:sldMkLst xmlns:pc="http://schemas.microsoft.com/office/powerpoint/2013/main/command">
      <pc:docMk/>
      <pc:sldMk cId="333639463" sldId="2147471092"/>
    </pc:sldMkLst>
    <p188:txBody>
      <a:bodyPr/>
      <a:lstStyle/>
      <a:p>
        <a:r>
          <a:rPr lang="en-DE"/>
          <a:t>How to draft well-crafted prompts to turn LLMs from...</a:t>
        </a:r>
      </a:p>
    </p188:txBody>
  </p188:cm>
  <p188:cm id="{5D43FD18-952D-45AD-B29D-D5E87124C4E8}" authorId="{021E2615-5F68-45F1-084E-CABF2C9969AA}" created="2025-05-14T10:35:39.499">
    <pc:sldMkLst xmlns:pc="http://schemas.microsoft.com/office/powerpoint/2013/main/command">
      <pc:docMk/>
      <pc:sldMk cId="333639463" sldId="2147471092"/>
    </pc:sldMkLst>
    <p188:txBody>
      <a:bodyPr/>
      <a:lstStyle/>
      <a:p>
        <a:r>
          <a:rPr lang="en-DE"/>
          <a:t>Why prompts?
Because LLMs are only as powerful as the prompts they receive</a:t>
        </a:r>
      </a:p>
    </p188:txBody>
  </p188:cm>
</p188:cmLst>
</file>

<file path=ppt/comments/modernComment_7FFFCEF9_78DF4DC1.xml><?xml version="1.0" encoding="utf-8"?>
<p188:cmLst xmlns:a="http://schemas.openxmlformats.org/drawingml/2006/main" xmlns:r="http://schemas.openxmlformats.org/officeDocument/2006/relationships" xmlns:p188="http://schemas.microsoft.com/office/powerpoint/2018/8/main">
  <p188:cm id="{5DF98C5E-4C78-4E9A-AE02-C5EF9A7AFA62}" authorId="{021E2615-5F68-45F1-084E-CABF2C9969AA}" created="2025-05-15T15:08:47.800">
    <ac:deMkLst xmlns:ac="http://schemas.microsoft.com/office/drawing/2013/main/command">
      <pc:docMk xmlns:pc="http://schemas.microsoft.com/office/powerpoint/2013/main/command"/>
      <pc:sldMk xmlns:pc="http://schemas.microsoft.com/office/powerpoint/2013/main/command" cId="2027900353" sldId="2147471097"/>
      <ac:spMk id="18" creationId="{026196D8-AAE6-E485-92F7-F00E2854E73A}"/>
    </ac:deMkLst>
    <p188:txBody>
      <a:bodyPr/>
      <a:lstStyle/>
      <a:p>
        <a:r>
          <a:rPr lang="en-DE"/>
          <a:t>HubSpot AI Assistant --&gt; Reference to SEO / Mktg
Klarna --&gt; Reference to customer replies (NOT sentiment analysis)</a:t>
        </a:r>
      </a:p>
    </p188:txBody>
  </p188:cm>
</p188:cmLst>
</file>

<file path=ppt/comments/modernComment_7FFFCEFA_239BEA82.xml><?xml version="1.0" encoding="utf-8"?>
<p188:cmLst xmlns:a="http://schemas.openxmlformats.org/drawingml/2006/main" xmlns:r="http://schemas.openxmlformats.org/officeDocument/2006/relationships" xmlns:p188="http://schemas.microsoft.com/office/powerpoint/2018/8/main">
  <p188:cm id="{2A4ED72E-9758-4186-B2EB-71A39BA840F0}" authorId="{021E2615-5F68-45F1-084E-CABF2C9969AA}" created="2025-05-15T15:13:10.430">
    <pc:sldMkLst xmlns:pc="http://schemas.microsoft.com/office/powerpoint/2013/main/command">
      <pc:docMk/>
      <pc:sldMk cId="597420674" sldId="2147471098"/>
    </pc:sldMkLst>
    <p188:txBody>
      <a:bodyPr/>
      <a:lstStyle/>
      <a:p>
        <a:r>
          <a:rPr lang="en-DE"/>
          <a:t>Key differences between Translation &amp; Text Generation</a:t>
        </a:r>
      </a:p>
    </p188:txBody>
  </p188:cm>
  <p188:cm id="{DE99AC6F-AB90-43D5-BA39-9691A2ED6555}" authorId="{021E2615-5F68-45F1-084E-CABF2C9969AA}" created="2025-05-15T15:18:37.240">
    <pc:sldMkLst xmlns:pc="http://schemas.microsoft.com/office/powerpoint/2013/main/command">
      <pc:docMk/>
      <pc:sldMk cId="597420674" sldId="2147471098"/>
    </pc:sldMkLst>
    <p188:replyLst>
      <p188:reply id="{9893B714-F37B-485D-BA11-B686E08CAE0C}" authorId="{021E2615-5F68-45F1-084E-CABF2C9969AA}" created="2025-05-15T15:20:07.293">
        <p188:txBody>
          <a:bodyPr/>
          <a:lstStyle/>
          <a:p>
            <a:r>
              <a:rPr lang="en-DE"/>
              <a:t>NMT vs LLM</a:t>
            </a:r>
          </a:p>
        </p188:txBody>
      </p188:reply>
    </p188:replyLst>
    <p188:txBody>
      <a:bodyPr/>
      <a:lstStyle/>
      <a:p>
        <a:r>
          <a:rPr lang="en-DE"/>
          <a:t>Differences vs Google Translate</a:t>
        </a:r>
      </a:p>
    </p188:txBody>
  </p188:cm>
</p188:cmLst>
</file>

<file path=ppt/comments/modernComment_7FFFCEFB_B8F8F580.xml><?xml version="1.0" encoding="utf-8"?>
<p188:cmLst xmlns:a="http://schemas.openxmlformats.org/drawingml/2006/main" xmlns:r="http://schemas.openxmlformats.org/officeDocument/2006/relationships" xmlns:p188="http://schemas.microsoft.com/office/powerpoint/2018/8/main">
  <p188:cm id="{237B9364-089F-45D3-A289-A9AD7E13250C}" authorId="{021E2615-5F68-45F1-084E-CABF2C9969AA}" created="2025-05-15T15:31:30.315">
    <pc:sldMkLst xmlns:pc="http://schemas.microsoft.com/office/powerpoint/2013/main/command">
      <pc:docMk/>
      <pc:sldMk cId="3103323520" sldId="2147471099"/>
    </pc:sldMkLst>
    <p188:txBody>
      <a:bodyPr/>
      <a:lstStyle/>
      <a:p>
        <a:r>
          <a:rPr lang="en-DE"/>
          <a:t>Explain different types of sentiment analysis
a) Text-based
b) Speech based
c) Multimodal
d) Aspect Based
e) Emotion Detection</a:t>
        </a:r>
      </a:p>
    </p188:txBody>
  </p188:cm>
  <p188:cm id="{16FFBB4D-21E9-4532-80CA-0BDEAB523EA0}" authorId="{021E2615-5F68-45F1-084E-CABF2C9969AA}" created="2025-05-15T15:35:30.580">
    <ac:deMkLst xmlns:ac="http://schemas.microsoft.com/office/drawing/2013/main/command">
      <pc:docMk xmlns:pc="http://schemas.microsoft.com/office/powerpoint/2013/main/command"/>
      <pc:sldMk xmlns:pc="http://schemas.microsoft.com/office/powerpoint/2013/main/command" cId="3103323520" sldId="2147471099"/>
      <ac:picMk id="5130" creationId="{3E5875D9-E2ED-961A-4741-741BFAD16595}"/>
    </ac:deMkLst>
    <p188:txBody>
      <a:bodyPr/>
      <a:lstStyle/>
      <a:p>
        <a:r>
          <a:rPr lang="en-DE"/>
          <a:t>1. CocaCola real-time sentiment analysis across Twitter&amp;TikTok&amp;IG during Olympics campaign
2. Nike detecting sentiment spikes after evenets (example: game wins ) and adjust social responses accordingly</a:t>
        </a:r>
      </a:p>
    </p188:txBody>
  </p188:cm>
</p188:cmLst>
</file>

<file path=ppt/comments/modernComment_7FFFCEFC_BAE6115D.xml><?xml version="1.0" encoding="utf-8"?>
<p188:cmLst xmlns:a="http://schemas.openxmlformats.org/drawingml/2006/main" xmlns:r="http://schemas.openxmlformats.org/officeDocument/2006/relationships" xmlns:p188="http://schemas.microsoft.com/office/powerpoint/2018/8/main">
  <p188:cm id="{BC26AC05-4B4D-4B5C-8A90-85B8ACA3ADF2}" authorId="{021E2615-5F68-45F1-084E-CABF2C9969AA}" created="2025-05-15T15:44:28.447">
    <pc:sldMkLst xmlns:pc="http://schemas.microsoft.com/office/powerpoint/2013/main/command">
      <pc:docMk/>
      <pc:sldMk cId="3135639901" sldId="2147471100"/>
    </pc:sldMkLst>
    <p188:txBody>
      <a:bodyPr/>
      <a:lstStyle/>
      <a:p>
        <a:r>
          <a:rPr lang="en-DE"/>
          <a:t>Explain the different types of deep research</a:t>
        </a:r>
      </a:p>
    </p188:txBody>
  </p188:cm>
  <p188:cm id="{F0AA496D-4CCF-4144-A7BA-A76C27824F8A}" authorId="{021E2615-5F68-45F1-084E-CABF2C9969AA}" created="2025-05-15T15:49:58.901">
    <pc:sldMkLst xmlns:pc="http://schemas.microsoft.com/office/powerpoint/2013/main/command">
      <pc:docMk/>
      <pc:sldMk cId="3135639901" sldId="2147471100"/>
    </pc:sldMkLst>
    <p188:txBody>
      <a:bodyPr/>
      <a:lstStyle/>
      <a:p>
        <a:r>
          <a:rPr lang="en-DE"/>
          <a:t>AI-powered consulting &amp; AI-scientific research at Pfizer</a:t>
        </a:r>
      </a:p>
    </p188:txBody>
  </p188:cm>
</p188:cmLst>
</file>

<file path=ppt/comments/modernComment_7FFFCEFD_806E7183.xml><?xml version="1.0" encoding="utf-8"?>
<p188:cmLst xmlns:a="http://schemas.openxmlformats.org/drawingml/2006/main" xmlns:r="http://schemas.openxmlformats.org/officeDocument/2006/relationships" xmlns:p188="http://schemas.microsoft.com/office/powerpoint/2018/8/main">
  <p188:cm id="{E1670F89-BE90-4F5C-B7F0-EF82734E66DD}" authorId="{021E2615-5F68-45F1-084E-CABF2C9969AA}" created="2025-05-15T15:49:48.834">
    <pc:sldMkLst xmlns:pc="http://schemas.microsoft.com/office/powerpoint/2013/main/command">
      <pc:docMk/>
      <pc:sldMk cId="2154721667" sldId="2147471101"/>
    </pc:sldMkLst>
    <p188:txBody>
      <a:bodyPr/>
      <a:lstStyle/>
      <a:p>
        <a:r>
          <a:rPr lang="en-DE"/>
          <a:t>AI-powered consulting &amp; AI-scientific research at Pfizer</a:t>
        </a:r>
      </a:p>
    </p188:txBody>
  </p188:cm>
  <p188:cm id="{5202BBD4-32B9-499B-92E8-F9A2FE41F29A}" authorId="{021E2615-5F68-45F1-084E-CABF2C9969AA}" created="2025-05-15T16:08:43.342">
    <pc:sldMkLst xmlns:pc="http://schemas.microsoft.com/office/powerpoint/2013/main/command">
      <pc:docMk/>
      <pc:sldMk cId="2154721667" sldId="2147471101"/>
    </pc:sldMkLst>
    <p188:txBody>
      <a:bodyPr/>
      <a:lstStyle/>
      <a:p>
        <a:r>
          <a:rPr lang="en-DE"/>
          <a:t>Explain why Image Generation is enabled by LLMs</a:t>
        </a:r>
      </a:p>
    </p188:txBody>
  </p188:cm>
</p188:cmLst>
</file>

<file path=ppt/comments/modernComment_7FFFCF03_55D08C8C.xml><?xml version="1.0" encoding="utf-8"?>
<p188:cmLst xmlns:a="http://schemas.openxmlformats.org/drawingml/2006/main" xmlns:r="http://schemas.openxmlformats.org/officeDocument/2006/relationships" xmlns:p188="http://schemas.microsoft.com/office/powerpoint/2018/8/main">
  <p188:cm id="{67AFAD8D-134B-43B3-8F27-E77C740FCD86}" authorId="{021E2615-5F68-45F1-084E-CABF2C9969AA}" created="2025-05-15T16:22:02.711">
    <pc:sldMkLst xmlns:pc="http://schemas.microsoft.com/office/powerpoint/2013/main/command">
      <pc:docMk/>
      <pc:sldMk cId="1439730828" sldId="2147471107"/>
    </pc:sldMkLst>
    <p188:txBody>
      <a:bodyPr/>
      <a:lstStyle/>
      <a:p>
        <a:r>
          <a:rPr lang="en-DE"/>
          <a:t>Explain briefly how LLMs differ from other AI Models</a:t>
        </a:r>
      </a:p>
    </p188:txBody>
  </p188:cm>
</p188:cmLst>
</file>

<file path=ppt/comments/modernComment_7FFFCF07_53A4C3B8.xml><?xml version="1.0" encoding="utf-8"?>
<p188:cmLst xmlns:a="http://schemas.openxmlformats.org/drawingml/2006/main" xmlns:r="http://schemas.openxmlformats.org/officeDocument/2006/relationships" xmlns:p188="http://schemas.microsoft.com/office/powerpoint/2018/8/main">
  <p188:cm id="{39F20B45-33F1-4E3C-B679-843A3C7C62AE}" authorId="{021E2615-5F68-45F1-084E-CABF2C9969AA}" created="2025-05-15T17:51:39.212">
    <pc:sldMkLst xmlns:pc="http://schemas.microsoft.com/office/powerpoint/2013/main/command">
      <pc:docMk/>
      <pc:sldMk cId="1403306936" sldId="2147471111"/>
    </pc:sldMkLst>
    <p188:txBody>
      <a:bodyPr/>
      <a:lstStyle/>
      <a:p>
        <a:r>
          <a:rPr lang="en-DE"/>
          <a:t>[@Debo Das]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A08258-3364-4106-860C-4DD5EE56FE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720CB98-DB9D-4AE8-B277-652946CEC5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14B1002-B483-4E69-9390-D1F5AD631DE3}" type="datetimeFigureOut">
              <a:rPr lang="en-US" smtClean="0"/>
              <a:t>6/3/2025</a:t>
            </a:fld>
            <a:endParaRPr lang="en-US"/>
          </a:p>
        </p:txBody>
      </p:sp>
      <p:sp>
        <p:nvSpPr>
          <p:cNvPr id="4" name="Footer Placeholder 3">
            <a:extLst>
              <a:ext uri="{FF2B5EF4-FFF2-40B4-BE49-F238E27FC236}">
                <a16:creationId xmlns:a16="http://schemas.microsoft.com/office/drawing/2014/main" id="{AFA93AE6-C2B1-4108-87D4-3BF119F252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785AE4A-A263-4F9F-B397-352D400C1DA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EB8E91-DAE3-40FE-A79B-28885D58FEEC}" type="slidenum">
              <a:rPr lang="en-US" smtClean="0"/>
              <a:t>‹Nr.›</a:t>
            </a:fld>
            <a:endParaRPr lang="en-US"/>
          </a:p>
        </p:txBody>
      </p:sp>
    </p:spTree>
    <p:extLst>
      <p:ext uri="{BB962C8B-B14F-4D97-AF65-F5344CB8AC3E}">
        <p14:creationId xmlns:p14="http://schemas.microsoft.com/office/powerpoint/2010/main" val="2542996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CC0EAF-B69F-40AB-8A85-BD3852C063A2}" type="datetimeFigureOut">
              <a:rPr lang="en-US" smtClean="0"/>
              <a:t>6/3/2025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F105D4-41F5-4019-BE4A-0D11D0F02BD0}" type="slidenum">
              <a:rPr lang="en-US" smtClean="0"/>
              <a:t>‹Nr.›</a:t>
            </a:fld>
            <a:endParaRPr lang="en-US"/>
          </a:p>
        </p:txBody>
      </p:sp>
    </p:spTree>
    <p:extLst>
      <p:ext uri="{BB962C8B-B14F-4D97-AF65-F5344CB8AC3E}">
        <p14:creationId xmlns:p14="http://schemas.microsoft.com/office/powerpoint/2010/main" val="911263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BD032-5A0D-1561-4D56-66B6C752A7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AA870-048A-53CA-10F1-DC22725B70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D3F4FF-43AD-CC5F-3CAE-4D9EF742F0F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1131281-74E8-5C72-9D5C-8A54371519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E26EA4-42A1-4167-8A38-3C412CFB78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939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76045-2E70-111D-1C43-4365BDFEDF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22718-57B2-1250-1455-7B810C9E8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328C59-3295-0708-E938-6B3B3271EB93}"/>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24B95E57-BBD4-6F84-1AE1-59E1B86CCE7E}"/>
              </a:ext>
            </a:extLst>
          </p:cNvPr>
          <p:cNvSpPr>
            <a:spLocks noGrp="1"/>
          </p:cNvSpPr>
          <p:nvPr>
            <p:ph type="sldNum" sz="quarter" idx="5"/>
          </p:nvPr>
        </p:nvSpPr>
        <p:spPr/>
        <p:txBody>
          <a:bodyPr/>
          <a:lstStyle/>
          <a:p>
            <a:fld id="{CFF105D4-41F5-4019-BE4A-0D11D0F02BD0}" type="slidenum">
              <a:rPr lang="en-US" smtClean="0"/>
              <a:t>31</a:t>
            </a:fld>
            <a:endParaRPr lang="en-US"/>
          </a:p>
        </p:txBody>
      </p:sp>
    </p:spTree>
    <p:extLst>
      <p:ext uri="{BB962C8B-B14F-4D97-AF65-F5344CB8AC3E}">
        <p14:creationId xmlns:p14="http://schemas.microsoft.com/office/powerpoint/2010/main" val="3430474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E874B-6471-FB94-C5DA-5FF0864B42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D6203-93A1-C3CE-9939-8E1D724681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449337-7E5D-BA83-9CED-D7C60A4B46F8}"/>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A021A05C-5B27-F7F5-3C2E-CAE07BF372A4}"/>
              </a:ext>
            </a:extLst>
          </p:cNvPr>
          <p:cNvSpPr>
            <a:spLocks noGrp="1"/>
          </p:cNvSpPr>
          <p:nvPr>
            <p:ph type="sldNum" sz="quarter" idx="5"/>
          </p:nvPr>
        </p:nvSpPr>
        <p:spPr/>
        <p:txBody>
          <a:bodyPr/>
          <a:lstStyle/>
          <a:p>
            <a:fld id="{CFF105D4-41F5-4019-BE4A-0D11D0F02BD0}" type="slidenum">
              <a:rPr lang="en-US" smtClean="0"/>
              <a:t>32</a:t>
            </a:fld>
            <a:endParaRPr lang="en-US"/>
          </a:p>
        </p:txBody>
      </p:sp>
    </p:spTree>
    <p:extLst>
      <p:ext uri="{BB962C8B-B14F-4D97-AF65-F5344CB8AC3E}">
        <p14:creationId xmlns:p14="http://schemas.microsoft.com/office/powerpoint/2010/main" val="3445953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B0BAC-3A33-F4AB-4310-49D6D916D1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DDD23D-6110-1414-BBDD-DC0B0F3D18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C049F-6681-C601-FE98-7AB93711765C}"/>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3F3E82F0-4CEC-9815-A1BC-24AC84C6E769}"/>
              </a:ext>
            </a:extLst>
          </p:cNvPr>
          <p:cNvSpPr>
            <a:spLocks noGrp="1"/>
          </p:cNvSpPr>
          <p:nvPr>
            <p:ph type="sldNum" sz="quarter" idx="5"/>
          </p:nvPr>
        </p:nvSpPr>
        <p:spPr/>
        <p:txBody>
          <a:bodyPr/>
          <a:lstStyle/>
          <a:p>
            <a:fld id="{CFF105D4-41F5-4019-BE4A-0D11D0F02BD0}" type="slidenum">
              <a:rPr lang="en-US" smtClean="0"/>
              <a:t>33</a:t>
            </a:fld>
            <a:endParaRPr lang="en-US"/>
          </a:p>
        </p:txBody>
      </p:sp>
    </p:spTree>
    <p:extLst>
      <p:ext uri="{BB962C8B-B14F-4D97-AF65-F5344CB8AC3E}">
        <p14:creationId xmlns:p14="http://schemas.microsoft.com/office/powerpoint/2010/main" val="846612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D3009-4699-EB36-F1D8-96FAADC38D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FEB981-74B9-CCFE-D8CB-4D89535253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1EFB9E-7873-86C7-CDAD-062EC702578B}"/>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F68CB1D7-2224-1486-A31D-973C59FD92F3}"/>
              </a:ext>
            </a:extLst>
          </p:cNvPr>
          <p:cNvSpPr>
            <a:spLocks noGrp="1"/>
          </p:cNvSpPr>
          <p:nvPr>
            <p:ph type="sldNum" sz="quarter" idx="5"/>
          </p:nvPr>
        </p:nvSpPr>
        <p:spPr/>
        <p:txBody>
          <a:bodyPr/>
          <a:lstStyle/>
          <a:p>
            <a:fld id="{CFF105D4-41F5-4019-BE4A-0D11D0F02BD0}" type="slidenum">
              <a:rPr lang="en-US" smtClean="0"/>
              <a:t>36</a:t>
            </a:fld>
            <a:endParaRPr lang="en-US"/>
          </a:p>
        </p:txBody>
      </p:sp>
    </p:spTree>
    <p:extLst>
      <p:ext uri="{BB962C8B-B14F-4D97-AF65-F5344CB8AC3E}">
        <p14:creationId xmlns:p14="http://schemas.microsoft.com/office/powerpoint/2010/main" val="1313893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D5EC6-7B08-A84F-71E9-17FF8A707E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234AD-90BA-CC9F-8260-824656A76A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0CF49C-B98F-AD21-2485-3123FA2A8F0E}"/>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34DE0C9F-E883-AF99-17AA-0A0C22049E6A}"/>
              </a:ext>
            </a:extLst>
          </p:cNvPr>
          <p:cNvSpPr>
            <a:spLocks noGrp="1"/>
          </p:cNvSpPr>
          <p:nvPr>
            <p:ph type="sldNum" sz="quarter" idx="5"/>
          </p:nvPr>
        </p:nvSpPr>
        <p:spPr/>
        <p:txBody>
          <a:bodyPr/>
          <a:lstStyle/>
          <a:p>
            <a:fld id="{CFF105D4-41F5-4019-BE4A-0D11D0F02BD0}" type="slidenum">
              <a:rPr lang="en-US" smtClean="0"/>
              <a:t>39</a:t>
            </a:fld>
            <a:endParaRPr lang="en-US"/>
          </a:p>
        </p:txBody>
      </p:sp>
    </p:spTree>
    <p:extLst>
      <p:ext uri="{BB962C8B-B14F-4D97-AF65-F5344CB8AC3E}">
        <p14:creationId xmlns:p14="http://schemas.microsoft.com/office/powerpoint/2010/main" val="3921655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E9620-AA96-926A-76FA-61AB3D227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9EA833-3C2E-F646-6199-31428F6A4F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8B6614-0D2F-3E89-330F-DB8ACC3954DC}"/>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BDD32162-35BA-5902-B6E8-9E1F4316EEBF}"/>
              </a:ext>
            </a:extLst>
          </p:cNvPr>
          <p:cNvSpPr>
            <a:spLocks noGrp="1"/>
          </p:cNvSpPr>
          <p:nvPr>
            <p:ph type="sldNum" sz="quarter" idx="5"/>
          </p:nvPr>
        </p:nvSpPr>
        <p:spPr/>
        <p:txBody>
          <a:bodyPr/>
          <a:lstStyle/>
          <a:p>
            <a:fld id="{CFF105D4-41F5-4019-BE4A-0D11D0F02BD0}" type="slidenum">
              <a:rPr lang="en-US" smtClean="0"/>
              <a:t>41</a:t>
            </a:fld>
            <a:endParaRPr lang="en-US"/>
          </a:p>
        </p:txBody>
      </p:sp>
    </p:spTree>
    <p:extLst>
      <p:ext uri="{BB962C8B-B14F-4D97-AF65-F5344CB8AC3E}">
        <p14:creationId xmlns:p14="http://schemas.microsoft.com/office/powerpoint/2010/main" val="805624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6F767-464F-C43F-F1FF-97219F067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EED5AF-0815-9900-90EC-C831EC7269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A91531-5E54-D1C2-EBAE-1F001DE29471}"/>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7993641C-ED4F-FCB9-944C-6A296E30A719}"/>
              </a:ext>
            </a:extLst>
          </p:cNvPr>
          <p:cNvSpPr>
            <a:spLocks noGrp="1"/>
          </p:cNvSpPr>
          <p:nvPr>
            <p:ph type="sldNum" sz="quarter" idx="5"/>
          </p:nvPr>
        </p:nvSpPr>
        <p:spPr/>
        <p:txBody>
          <a:bodyPr/>
          <a:lstStyle/>
          <a:p>
            <a:fld id="{CFF105D4-41F5-4019-BE4A-0D11D0F02BD0}" type="slidenum">
              <a:rPr lang="en-US" smtClean="0"/>
              <a:t>42</a:t>
            </a:fld>
            <a:endParaRPr lang="en-US"/>
          </a:p>
        </p:txBody>
      </p:sp>
    </p:spTree>
    <p:extLst>
      <p:ext uri="{BB962C8B-B14F-4D97-AF65-F5344CB8AC3E}">
        <p14:creationId xmlns:p14="http://schemas.microsoft.com/office/powerpoint/2010/main" val="1490334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0D28A-FB09-3FCF-C13F-1ED6F6C5F5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F18C8F-25CC-2D45-481B-8F68D70247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904CAA-F2B8-95F4-4643-E74B7FA0C807}"/>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145D6F20-55DA-3D8A-6E6C-5994598D9B71}"/>
              </a:ext>
            </a:extLst>
          </p:cNvPr>
          <p:cNvSpPr>
            <a:spLocks noGrp="1"/>
          </p:cNvSpPr>
          <p:nvPr>
            <p:ph type="sldNum" sz="quarter" idx="5"/>
          </p:nvPr>
        </p:nvSpPr>
        <p:spPr/>
        <p:txBody>
          <a:bodyPr/>
          <a:lstStyle/>
          <a:p>
            <a:fld id="{CFF105D4-41F5-4019-BE4A-0D11D0F02BD0}" type="slidenum">
              <a:rPr lang="en-US" smtClean="0"/>
              <a:t>43</a:t>
            </a:fld>
            <a:endParaRPr lang="en-US"/>
          </a:p>
        </p:txBody>
      </p:sp>
    </p:spTree>
    <p:extLst>
      <p:ext uri="{BB962C8B-B14F-4D97-AF65-F5344CB8AC3E}">
        <p14:creationId xmlns:p14="http://schemas.microsoft.com/office/powerpoint/2010/main" val="1171001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4F1D1-88EC-B23C-F00E-22863693D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A2E8F0-0FF9-C702-8CDB-61C479DD4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4BEB34-9C67-BD20-DE7B-1666E9915B43}"/>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23FA658D-AF9F-7B79-1147-CF1CACAD84FD}"/>
              </a:ext>
            </a:extLst>
          </p:cNvPr>
          <p:cNvSpPr>
            <a:spLocks noGrp="1"/>
          </p:cNvSpPr>
          <p:nvPr>
            <p:ph type="sldNum" sz="quarter" idx="5"/>
          </p:nvPr>
        </p:nvSpPr>
        <p:spPr/>
        <p:txBody>
          <a:bodyPr/>
          <a:lstStyle/>
          <a:p>
            <a:fld id="{CFF105D4-41F5-4019-BE4A-0D11D0F02BD0}" type="slidenum">
              <a:rPr lang="en-US" smtClean="0"/>
              <a:t>44</a:t>
            </a:fld>
            <a:endParaRPr lang="en-US"/>
          </a:p>
        </p:txBody>
      </p:sp>
    </p:spTree>
    <p:extLst>
      <p:ext uri="{BB962C8B-B14F-4D97-AF65-F5344CB8AC3E}">
        <p14:creationId xmlns:p14="http://schemas.microsoft.com/office/powerpoint/2010/main" val="3908239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2E7E8-1F6F-66E7-935E-6094CC8344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710E92-BFA9-E4AF-CEBE-D3687BC08E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3AD9BF-79DD-EBCD-E15C-21511399104B}"/>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58F60709-5E43-46EA-CF7A-3D5688D6D816}"/>
              </a:ext>
            </a:extLst>
          </p:cNvPr>
          <p:cNvSpPr>
            <a:spLocks noGrp="1"/>
          </p:cNvSpPr>
          <p:nvPr>
            <p:ph type="sldNum" sz="quarter" idx="5"/>
          </p:nvPr>
        </p:nvSpPr>
        <p:spPr/>
        <p:txBody>
          <a:bodyPr/>
          <a:lstStyle/>
          <a:p>
            <a:fld id="{CFF105D4-41F5-4019-BE4A-0D11D0F02BD0}" type="slidenum">
              <a:rPr lang="en-US" smtClean="0"/>
              <a:t>45</a:t>
            </a:fld>
            <a:endParaRPr lang="en-US"/>
          </a:p>
        </p:txBody>
      </p:sp>
    </p:spTree>
    <p:extLst>
      <p:ext uri="{BB962C8B-B14F-4D97-AF65-F5344CB8AC3E}">
        <p14:creationId xmlns:p14="http://schemas.microsoft.com/office/powerpoint/2010/main" val="163599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71916-69CF-971F-86E5-C7A56062B8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1495FC-BD05-5128-E820-522241B59B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4AB83A-EA84-A3C8-E517-DE469051A5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AC9BB9E-7371-2572-9032-FBE39B96B8C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E26EA4-42A1-4167-8A38-3C412CFB78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8362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1A2F9-25D1-59CD-D5D2-94BC134E47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8A686-93FF-EBB0-94BF-DA5D8220AA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B1E47D-5DD3-D0ED-A8AB-D0D240E391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ED8A7E4-F99B-AA61-CD54-A68E75E566C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E26EA4-42A1-4167-8A38-3C412CFB78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362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EF409-011E-3AA3-DF7E-0D192F609D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93AEC6-116C-97DF-384B-CF9C019A69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A78A2D-6D70-478E-6F9B-D9BC2C3D120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D9D213-1E8E-02AC-2554-1E431B2F92A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E26EA4-42A1-4167-8A38-3C412CFB78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4455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CFF105D4-41F5-4019-BE4A-0D11D0F02BD0}" type="slidenum">
              <a:rPr lang="en-US" smtClean="0"/>
              <a:t>24</a:t>
            </a:fld>
            <a:endParaRPr lang="en-US"/>
          </a:p>
        </p:txBody>
      </p:sp>
    </p:spTree>
    <p:extLst>
      <p:ext uri="{BB962C8B-B14F-4D97-AF65-F5344CB8AC3E}">
        <p14:creationId xmlns:p14="http://schemas.microsoft.com/office/powerpoint/2010/main" val="662515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616A8-0408-3722-B3F0-DC47FB6384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A60BC3-49D5-6DDD-3730-7551444082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CDCB9-F2D7-4E0D-2915-ED36EF8EF733}"/>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41937F54-DD8B-9D64-4CC4-00C00BEC660B}"/>
              </a:ext>
            </a:extLst>
          </p:cNvPr>
          <p:cNvSpPr>
            <a:spLocks noGrp="1"/>
          </p:cNvSpPr>
          <p:nvPr>
            <p:ph type="sldNum" sz="quarter" idx="5"/>
          </p:nvPr>
        </p:nvSpPr>
        <p:spPr/>
        <p:txBody>
          <a:bodyPr/>
          <a:lstStyle/>
          <a:p>
            <a:fld id="{CFF105D4-41F5-4019-BE4A-0D11D0F02BD0}" type="slidenum">
              <a:rPr lang="en-US" smtClean="0"/>
              <a:t>26</a:t>
            </a:fld>
            <a:endParaRPr lang="en-US"/>
          </a:p>
        </p:txBody>
      </p:sp>
    </p:spTree>
    <p:extLst>
      <p:ext uri="{BB962C8B-B14F-4D97-AF65-F5344CB8AC3E}">
        <p14:creationId xmlns:p14="http://schemas.microsoft.com/office/powerpoint/2010/main" val="4068217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2F4EB-9DA4-2DE0-D9CC-0DFF849F75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EB81D9-27F4-3F37-6397-8421788D5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4815B3-C4C6-06C7-12DC-4E24B0FFC205}"/>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44A94BC5-57D7-B794-1F22-49E9C2B47B76}"/>
              </a:ext>
            </a:extLst>
          </p:cNvPr>
          <p:cNvSpPr>
            <a:spLocks noGrp="1"/>
          </p:cNvSpPr>
          <p:nvPr>
            <p:ph type="sldNum" sz="quarter" idx="5"/>
          </p:nvPr>
        </p:nvSpPr>
        <p:spPr/>
        <p:txBody>
          <a:bodyPr/>
          <a:lstStyle/>
          <a:p>
            <a:fld id="{CFF105D4-41F5-4019-BE4A-0D11D0F02BD0}" type="slidenum">
              <a:rPr lang="en-US" smtClean="0"/>
              <a:t>28</a:t>
            </a:fld>
            <a:endParaRPr lang="en-US"/>
          </a:p>
        </p:txBody>
      </p:sp>
    </p:spTree>
    <p:extLst>
      <p:ext uri="{BB962C8B-B14F-4D97-AF65-F5344CB8AC3E}">
        <p14:creationId xmlns:p14="http://schemas.microsoft.com/office/powerpoint/2010/main" val="3724567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908AE-D67A-BA1A-332B-664435AD06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02B60E-398B-2EDB-DD73-A8BBDA87E9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31079-FC86-D4C1-2193-B2BF171B4AD1}"/>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C158689C-A762-4F07-85B7-332DF4DEF359}"/>
              </a:ext>
            </a:extLst>
          </p:cNvPr>
          <p:cNvSpPr>
            <a:spLocks noGrp="1"/>
          </p:cNvSpPr>
          <p:nvPr>
            <p:ph type="sldNum" sz="quarter" idx="5"/>
          </p:nvPr>
        </p:nvSpPr>
        <p:spPr/>
        <p:txBody>
          <a:bodyPr/>
          <a:lstStyle/>
          <a:p>
            <a:fld id="{CFF105D4-41F5-4019-BE4A-0D11D0F02BD0}" type="slidenum">
              <a:rPr lang="en-US" smtClean="0"/>
              <a:t>29</a:t>
            </a:fld>
            <a:endParaRPr lang="en-US"/>
          </a:p>
        </p:txBody>
      </p:sp>
    </p:spTree>
    <p:extLst>
      <p:ext uri="{BB962C8B-B14F-4D97-AF65-F5344CB8AC3E}">
        <p14:creationId xmlns:p14="http://schemas.microsoft.com/office/powerpoint/2010/main" val="500250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B2F62-6D79-AFF8-11F4-99468A124A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1369BE-EFA9-2170-139A-E78DDFBBD1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CB70E-B487-F4DE-5C42-ED8FE623AD1C}"/>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A3706B1B-2500-78C7-C17D-0C5B6D33B643}"/>
              </a:ext>
            </a:extLst>
          </p:cNvPr>
          <p:cNvSpPr>
            <a:spLocks noGrp="1"/>
          </p:cNvSpPr>
          <p:nvPr>
            <p:ph type="sldNum" sz="quarter" idx="5"/>
          </p:nvPr>
        </p:nvSpPr>
        <p:spPr/>
        <p:txBody>
          <a:bodyPr/>
          <a:lstStyle/>
          <a:p>
            <a:fld id="{CFF105D4-41F5-4019-BE4A-0D11D0F02BD0}" type="slidenum">
              <a:rPr lang="en-US" smtClean="0"/>
              <a:t>30</a:t>
            </a:fld>
            <a:endParaRPr lang="en-US"/>
          </a:p>
        </p:txBody>
      </p:sp>
    </p:spTree>
    <p:extLst>
      <p:ext uri="{BB962C8B-B14F-4D97-AF65-F5344CB8AC3E}">
        <p14:creationId xmlns:p14="http://schemas.microsoft.com/office/powerpoint/2010/main" val="4029256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_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5A8AA7-6E09-B827-DB04-0454EC00CEDD}"/>
              </a:ext>
            </a:extLst>
          </p:cNvPr>
          <p:cNvPicPr>
            <a:picLocks noChangeAspect="1"/>
          </p:cNvPicPr>
          <p:nvPr userDrawn="1"/>
        </p:nvPicPr>
        <p:blipFill>
          <a:blip r:embed="rId2"/>
          <a:stretch>
            <a:fillRect/>
          </a:stretch>
        </p:blipFill>
        <p:spPr>
          <a:xfrm rot="20825496">
            <a:off x="10497342" y="373117"/>
            <a:ext cx="3762699" cy="3732536"/>
          </a:xfrm>
          <a:prstGeom prst="rect">
            <a:avLst/>
          </a:prstGeom>
        </p:spPr>
      </p:pic>
      <p:sp>
        <p:nvSpPr>
          <p:cNvPr id="4" name="Text Placeholder 5">
            <a:extLst>
              <a:ext uri="{FF2B5EF4-FFF2-40B4-BE49-F238E27FC236}">
                <a16:creationId xmlns:a16="http://schemas.microsoft.com/office/drawing/2014/main" id="{8E0057BE-AC26-9D13-4F6B-8708582C62AD}"/>
              </a:ext>
            </a:extLst>
          </p:cNvPr>
          <p:cNvSpPr>
            <a:spLocks noGrp="1"/>
          </p:cNvSpPr>
          <p:nvPr>
            <p:ph type="body" sz="quarter" idx="12" hasCustomPrompt="1"/>
          </p:nvPr>
        </p:nvSpPr>
        <p:spPr>
          <a:xfrm>
            <a:off x="882926" y="4506280"/>
            <a:ext cx="7841973" cy="1019560"/>
          </a:xfrm>
          <a:prstGeom prst="rect">
            <a:avLst/>
          </a:prstGeom>
        </p:spPr>
        <p:txBody>
          <a:bodyPr/>
          <a:lstStyle>
            <a:lvl1pPr marL="0" indent="0" algn="l">
              <a:buNone/>
              <a:defRPr sz="8000" b="0" i="0" spc="0">
                <a:solidFill>
                  <a:srgbClr val="403732"/>
                </a:solidFill>
                <a:latin typeface="Utopia Std Display" panose="02040603060506020204" pitchFamily="18" charset="77"/>
              </a:defRPr>
            </a:lvl1pPr>
          </a:lstStyle>
          <a:p>
            <a:pPr lvl="0"/>
            <a:r>
              <a:rPr lang="en-GB"/>
              <a:t>Title</a:t>
            </a:r>
          </a:p>
        </p:txBody>
      </p:sp>
      <p:sp>
        <p:nvSpPr>
          <p:cNvPr id="5" name="Text Placeholder 5">
            <a:extLst>
              <a:ext uri="{FF2B5EF4-FFF2-40B4-BE49-F238E27FC236}">
                <a16:creationId xmlns:a16="http://schemas.microsoft.com/office/drawing/2014/main" id="{E8C65BFC-900A-7C9E-CC2E-076D1DCE2E63}"/>
              </a:ext>
            </a:extLst>
          </p:cNvPr>
          <p:cNvSpPr>
            <a:spLocks noGrp="1"/>
          </p:cNvSpPr>
          <p:nvPr>
            <p:ph type="body" sz="quarter" idx="11" hasCustomPrompt="1"/>
          </p:nvPr>
        </p:nvSpPr>
        <p:spPr>
          <a:xfrm>
            <a:off x="882926" y="5574066"/>
            <a:ext cx="7841973" cy="914400"/>
          </a:xfrm>
          <a:prstGeom prst="rect">
            <a:avLst/>
          </a:prstGeom>
        </p:spPr>
        <p:txBody>
          <a:bodyPr/>
          <a:lstStyle>
            <a:lvl1pPr marL="0" indent="0" algn="l">
              <a:buNone/>
              <a:defRPr sz="1800" b="0" i="0" spc="300">
                <a:latin typeface="Acumin Pro" panose="020B0504020202020204" pitchFamily="34" charset="77"/>
              </a:defRPr>
            </a:lvl1pPr>
          </a:lstStyle>
          <a:p>
            <a:pPr lvl="0"/>
            <a:r>
              <a:rPr lang="en-GB"/>
              <a:t>SUBTITLE</a:t>
            </a:r>
          </a:p>
        </p:txBody>
      </p:sp>
    </p:spTree>
    <p:extLst>
      <p:ext uri="{BB962C8B-B14F-4D97-AF65-F5344CB8AC3E}">
        <p14:creationId xmlns:p14="http://schemas.microsoft.com/office/powerpoint/2010/main" val="4082530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pic>
        <p:nvPicPr>
          <p:cNvPr id="4" name="Picture 3" descr="A yellow circle in the middle of a black background&#10;&#10;Description automatically generated">
            <a:extLst>
              <a:ext uri="{FF2B5EF4-FFF2-40B4-BE49-F238E27FC236}">
                <a16:creationId xmlns:a16="http://schemas.microsoft.com/office/drawing/2014/main" id="{0A98B76A-FCB4-8AE0-728E-F083335B83C9}"/>
              </a:ext>
            </a:extLst>
          </p:cNvPr>
          <p:cNvPicPr>
            <a:picLocks noChangeAspect="1"/>
          </p:cNvPicPr>
          <p:nvPr userDrawn="1"/>
        </p:nvPicPr>
        <p:blipFill>
          <a:blip r:embed="rId2"/>
          <a:stretch>
            <a:fillRect/>
          </a:stretch>
        </p:blipFill>
        <p:spPr>
          <a:xfrm>
            <a:off x="3048000" y="4591551"/>
            <a:ext cx="6096000" cy="2266950"/>
          </a:xfrm>
          <a:prstGeom prst="rect">
            <a:avLst/>
          </a:prstGeom>
          <a:ln>
            <a:noFill/>
          </a:ln>
        </p:spPr>
      </p:pic>
    </p:spTree>
    <p:extLst>
      <p:ext uri="{BB962C8B-B14F-4D97-AF65-F5344CB8AC3E}">
        <p14:creationId xmlns:p14="http://schemas.microsoft.com/office/powerpoint/2010/main" val="3013866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age_2">
    <p:bg>
      <p:bgPr>
        <a:solidFill>
          <a:schemeClr val="bg1"/>
        </a:solidFill>
        <a:effectLst/>
      </p:bgPr>
    </p:bg>
    <p:spTree>
      <p:nvGrpSpPr>
        <p:cNvPr id="1" name=""/>
        <p:cNvGrpSpPr/>
        <p:nvPr/>
      </p:nvGrpSpPr>
      <p:grpSpPr>
        <a:xfrm>
          <a:off x="0" y="0"/>
          <a:ext cx="0" cy="0"/>
          <a:chOff x="0" y="0"/>
          <a:chExt cx="0" cy="0"/>
        </a:xfrm>
      </p:grpSpPr>
      <p:pic>
        <p:nvPicPr>
          <p:cNvPr id="4" name="Picture 3" descr="A yellow circle in the middle of a black background&#10;&#10;Description automatically generated">
            <a:extLst>
              <a:ext uri="{FF2B5EF4-FFF2-40B4-BE49-F238E27FC236}">
                <a16:creationId xmlns:a16="http://schemas.microsoft.com/office/drawing/2014/main" id="{0A98B76A-FCB4-8AE0-728E-F083335B83C9}"/>
              </a:ext>
            </a:extLst>
          </p:cNvPr>
          <p:cNvPicPr>
            <a:picLocks noChangeAspect="1"/>
          </p:cNvPicPr>
          <p:nvPr userDrawn="1"/>
        </p:nvPicPr>
        <p:blipFill>
          <a:blip r:embed="rId2"/>
          <a:stretch>
            <a:fillRect/>
          </a:stretch>
        </p:blipFill>
        <p:spPr>
          <a:xfrm>
            <a:off x="3048000" y="4591551"/>
            <a:ext cx="6096000" cy="2266950"/>
          </a:xfrm>
          <a:prstGeom prst="rect">
            <a:avLst/>
          </a:prstGeom>
          <a:ln>
            <a:noFill/>
          </a:ln>
        </p:spPr>
      </p:pic>
      <p:sp>
        <p:nvSpPr>
          <p:cNvPr id="6" name="Text Placeholder 5">
            <a:extLst>
              <a:ext uri="{FF2B5EF4-FFF2-40B4-BE49-F238E27FC236}">
                <a16:creationId xmlns:a16="http://schemas.microsoft.com/office/drawing/2014/main" id="{667D18A5-109C-E5EA-DE11-7342E1B069F4}"/>
              </a:ext>
            </a:extLst>
          </p:cNvPr>
          <p:cNvSpPr>
            <a:spLocks noGrp="1"/>
          </p:cNvSpPr>
          <p:nvPr>
            <p:ph type="body" sz="quarter" idx="10" hasCustomPrompt="1"/>
          </p:nvPr>
        </p:nvSpPr>
        <p:spPr>
          <a:xfrm>
            <a:off x="2175013" y="2424006"/>
            <a:ext cx="7841973" cy="914400"/>
          </a:xfrm>
          <a:prstGeom prst="rect">
            <a:avLst/>
          </a:prstGeom>
        </p:spPr>
        <p:txBody>
          <a:bodyPr/>
          <a:lstStyle>
            <a:lvl1pPr marL="0" indent="0" algn="ctr">
              <a:buNone/>
              <a:defRPr sz="8000" b="0" i="0">
                <a:latin typeface="Utopia Std Display" panose="02040603060506020204" pitchFamily="18" charset="77"/>
              </a:defRPr>
            </a:lvl1pPr>
          </a:lstStyle>
          <a:p>
            <a:pPr lvl="0"/>
            <a:r>
              <a:rPr lang="en-GB"/>
              <a:t>Title</a:t>
            </a:r>
          </a:p>
        </p:txBody>
      </p:sp>
      <p:sp>
        <p:nvSpPr>
          <p:cNvPr id="7" name="Text Placeholder 5">
            <a:extLst>
              <a:ext uri="{FF2B5EF4-FFF2-40B4-BE49-F238E27FC236}">
                <a16:creationId xmlns:a16="http://schemas.microsoft.com/office/drawing/2014/main" id="{473D5104-201D-1FCE-9647-C07FDCC9276F}"/>
              </a:ext>
            </a:extLst>
          </p:cNvPr>
          <p:cNvSpPr>
            <a:spLocks noGrp="1"/>
          </p:cNvSpPr>
          <p:nvPr>
            <p:ph type="body" sz="quarter" idx="11" hasCustomPrompt="1"/>
          </p:nvPr>
        </p:nvSpPr>
        <p:spPr>
          <a:xfrm>
            <a:off x="2175013" y="3616374"/>
            <a:ext cx="7841973" cy="914400"/>
          </a:xfrm>
          <a:prstGeom prst="rect">
            <a:avLst/>
          </a:prstGeom>
        </p:spPr>
        <p:txBody>
          <a:bodyPr/>
          <a:lstStyle>
            <a:lvl1pPr marL="0" indent="0" algn="ctr">
              <a:buNone/>
              <a:defRPr sz="1800" b="0" i="0" spc="300">
                <a:latin typeface="Acumin Pro" panose="020B0504020202020204" pitchFamily="34" charset="77"/>
              </a:defRPr>
            </a:lvl1pPr>
          </a:lstStyle>
          <a:p>
            <a:pPr lvl="0"/>
            <a:r>
              <a:rPr lang="en-GB"/>
              <a:t>SUBTITLE</a:t>
            </a:r>
          </a:p>
        </p:txBody>
      </p:sp>
    </p:spTree>
    <p:extLst>
      <p:ext uri="{BB962C8B-B14F-4D97-AF65-F5344CB8AC3E}">
        <p14:creationId xmlns:p14="http://schemas.microsoft.com/office/powerpoint/2010/main" val="3607169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692B90E8-F74F-8FC8-876B-E8EEF5378CD3}"/>
              </a:ext>
            </a:extLst>
          </p:cNvPr>
          <p:cNvSpPr>
            <a:spLocks noGrp="1"/>
          </p:cNvSpPr>
          <p:nvPr>
            <p:ph type="body" sz="quarter" idx="12" hasCustomPrompt="1"/>
          </p:nvPr>
        </p:nvSpPr>
        <p:spPr>
          <a:xfrm>
            <a:off x="747963" y="715863"/>
            <a:ext cx="7841973" cy="486772"/>
          </a:xfrm>
          <a:prstGeom prst="rect">
            <a:avLst/>
          </a:prstGeom>
        </p:spPr>
        <p:txBody>
          <a:bodyPr/>
          <a:lstStyle>
            <a:lvl1pPr marL="0" indent="0" algn="l">
              <a:buNone/>
              <a:defRPr sz="3600" b="0" i="0" spc="0">
                <a:solidFill>
                  <a:srgbClr val="403732"/>
                </a:solidFill>
                <a:latin typeface="Utopia Std Display" panose="02040603060506020204" pitchFamily="18" charset="77"/>
              </a:defRPr>
            </a:lvl1pPr>
          </a:lstStyle>
          <a:p>
            <a:pPr lvl="0"/>
            <a:r>
              <a:rPr lang="en-GB"/>
              <a:t>Title</a:t>
            </a:r>
          </a:p>
        </p:txBody>
      </p:sp>
      <p:sp>
        <p:nvSpPr>
          <p:cNvPr id="3" name="Text Placeholder 5">
            <a:extLst>
              <a:ext uri="{FF2B5EF4-FFF2-40B4-BE49-F238E27FC236}">
                <a16:creationId xmlns:a16="http://schemas.microsoft.com/office/drawing/2014/main" id="{A56D2CC3-4EC5-67C8-F1E8-D5376F1F83EE}"/>
              </a:ext>
            </a:extLst>
          </p:cNvPr>
          <p:cNvSpPr>
            <a:spLocks noGrp="1"/>
          </p:cNvSpPr>
          <p:nvPr>
            <p:ph type="body" sz="quarter" idx="11" hasCustomPrompt="1"/>
          </p:nvPr>
        </p:nvSpPr>
        <p:spPr>
          <a:xfrm>
            <a:off x="747963" y="1340379"/>
            <a:ext cx="7841973" cy="220064"/>
          </a:xfrm>
          <a:prstGeom prst="rect">
            <a:avLst/>
          </a:prstGeom>
        </p:spPr>
        <p:txBody>
          <a:bodyPr/>
          <a:lstStyle>
            <a:lvl1pPr marL="0" indent="0" algn="l">
              <a:buNone/>
              <a:defRPr sz="1200" b="0" i="0" spc="300">
                <a:latin typeface="Acumin Pro" panose="020B0504020202020204" pitchFamily="34" charset="77"/>
              </a:defRPr>
            </a:lvl1pPr>
          </a:lstStyle>
          <a:p>
            <a:pPr lvl="0"/>
            <a:r>
              <a:rPr lang="en-GB"/>
              <a:t>SUBTITLE</a:t>
            </a:r>
          </a:p>
        </p:txBody>
      </p:sp>
      <p:sp>
        <p:nvSpPr>
          <p:cNvPr id="4" name="Text Placeholder 5">
            <a:extLst>
              <a:ext uri="{FF2B5EF4-FFF2-40B4-BE49-F238E27FC236}">
                <a16:creationId xmlns:a16="http://schemas.microsoft.com/office/drawing/2014/main" id="{FFD02A43-CE5D-F8AB-EBCD-7C2F2F95FEB2}"/>
              </a:ext>
            </a:extLst>
          </p:cNvPr>
          <p:cNvSpPr>
            <a:spLocks noGrp="1"/>
          </p:cNvSpPr>
          <p:nvPr>
            <p:ph type="body" sz="quarter" idx="13" hasCustomPrompt="1"/>
          </p:nvPr>
        </p:nvSpPr>
        <p:spPr>
          <a:xfrm>
            <a:off x="747962" y="1658432"/>
            <a:ext cx="10521399" cy="2684968"/>
          </a:xfrm>
          <a:prstGeom prst="rect">
            <a:avLst/>
          </a:prstGeom>
        </p:spPr>
        <p:txBody>
          <a:bodyPr/>
          <a:lstStyle>
            <a:lvl1pPr marL="0" indent="0" algn="l">
              <a:buFont typeface="Arial" panose="020B0604020202020204" pitchFamily="34" charset="0"/>
              <a:buNone/>
              <a:defRPr sz="1400" b="0" i="0" spc="0">
                <a:latin typeface="Acumin Pro" panose="020B0504020202020204" pitchFamily="34" charset="0"/>
              </a:defRPr>
            </a:lvl1pPr>
            <a:lvl2pPr marL="457200" indent="0">
              <a:buFont typeface="Arial" panose="020B0604020202020204" pitchFamily="34" charset="0"/>
              <a:buNone/>
              <a:defRPr sz="1400">
                <a:latin typeface="Acumin Pro" panose="020B0504020202020204" pitchFamily="34" charset="0"/>
              </a:defRPr>
            </a:lvl2pPr>
            <a:lvl3pPr marL="914400" indent="0">
              <a:buNone/>
              <a:defRPr sz="1400">
                <a:latin typeface="Acumin Pro" panose="020B0504020202020204" pitchFamily="34" charset="0"/>
              </a:defRPr>
            </a:lvl3pPr>
            <a:lvl4pPr marL="1371600" indent="0">
              <a:buNone/>
              <a:defRPr sz="1400">
                <a:latin typeface="Acumin Pro" panose="020B0504020202020204" pitchFamily="34" charset="0"/>
              </a:defRPr>
            </a:lvl4pPr>
            <a:lvl5pPr marL="1828800" indent="0">
              <a:buNone/>
              <a:defRPr sz="1400">
                <a:latin typeface="Acumin Pro" panose="020B0504020202020204" pitchFamily="34" charset="0"/>
              </a:defRPr>
            </a:lvl5pPr>
            <a:lvl6pPr marL="2286000" indent="0">
              <a:buNone/>
              <a:defRPr sz="1400">
                <a:latin typeface="Acumin Pro" panose="020B0504020202020204" pitchFamily="34" charset="0"/>
              </a:defRPr>
            </a:lvl6pPr>
            <a:lvl7pPr marL="2743200" indent="0">
              <a:buNone/>
              <a:defRPr sz="1400">
                <a:latin typeface="Acumin Pro" panose="020B0504020202020204" pitchFamily="34" charset="0"/>
              </a:defRPr>
            </a:lvl7pPr>
            <a:lvl8pPr marL="3200400" indent="0">
              <a:buNone/>
              <a:defRPr sz="1400">
                <a:latin typeface="Acumin Pro" panose="020B0504020202020204" pitchFamily="34" charset="0"/>
              </a:defRPr>
            </a:lvl8pPr>
          </a:lstStyle>
          <a:p>
            <a:pPr lvl="0"/>
            <a:r>
              <a:rPr lang="en-GB"/>
              <a:t>You want some long text? </a:t>
            </a:r>
          </a:p>
          <a:p>
            <a:pPr lvl="0"/>
            <a:r>
              <a:rPr lang="en-GB"/>
              <a:t>Here it is. Lorem ipsum, something </a:t>
            </a:r>
            <a:r>
              <a:rPr lang="en-GB" err="1"/>
              <a:t>something</a:t>
            </a:r>
            <a:r>
              <a:rPr lang="en-GB"/>
              <a:t>.</a:t>
            </a:r>
          </a:p>
        </p:txBody>
      </p:sp>
    </p:spTree>
    <p:extLst>
      <p:ext uri="{BB962C8B-B14F-4D97-AF65-F5344CB8AC3E}">
        <p14:creationId xmlns:p14="http://schemas.microsoft.com/office/powerpoint/2010/main" val="35521717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1"/>
        </a:solid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C402B65B-5C63-9680-7E93-A9DD7A791EAB}"/>
              </a:ext>
            </a:extLst>
          </p:cNvPr>
          <p:cNvSpPr>
            <a:spLocks noGrp="1"/>
          </p:cNvSpPr>
          <p:nvPr>
            <p:ph type="body" sz="quarter" idx="12" hasCustomPrompt="1"/>
          </p:nvPr>
        </p:nvSpPr>
        <p:spPr>
          <a:xfrm>
            <a:off x="747963" y="715863"/>
            <a:ext cx="7841973" cy="486772"/>
          </a:xfrm>
          <a:prstGeom prst="rect">
            <a:avLst/>
          </a:prstGeom>
        </p:spPr>
        <p:txBody>
          <a:bodyPr/>
          <a:lstStyle>
            <a:lvl1pPr marL="0" indent="0" algn="l">
              <a:buNone/>
              <a:defRPr sz="3600" b="0" i="0" spc="0">
                <a:solidFill>
                  <a:srgbClr val="403732"/>
                </a:solidFill>
                <a:latin typeface="Utopia Std Display" panose="02040603060506020204" pitchFamily="18" charset="77"/>
              </a:defRPr>
            </a:lvl1pPr>
          </a:lstStyle>
          <a:p>
            <a:pPr lvl="0"/>
            <a:r>
              <a:rPr lang="en-GB"/>
              <a:t>Title</a:t>
            </a:r>
          </a:p>
        </p:txBody>
      </p:sp>
      <p:sp>
        <p:nvSpPr>
          <p:cNvPr id="7" name="Text Placeholder 5">
            <a:extLst>
              <a:ext uri="{FF2B5EF4-FFF2-40B4-BE49-F238E27FC236}">
                <a16:creationId xmlns:a16="http://schemas.microsoft.com/office/drawing/2014/main" id="{700300BD-A131-D11B-3867-0C05903E6F25}"/>
              </a:ext>
            </a:extLst>
          </p:cNvPr>
          <p:cNvSpPr>
            <a:spLocks noGrp="1"/>
          </p:cNvSpPr>
          <p:nvPr>
            <p:ph type="body" sz="quarter" idx="11" hasCustomPrompt="1"/>
          </p:nvPr>
        </p:nvSpPr>
        <p:spPr>
          <a:xfrm>
            <a:off x="747963" y="1340379"/>
            <a:ext cx="7841973" cy="220064"/>
          </a:xfrm>
          <a:prstGeom prst="rect">
            <a:avLst/>
          </a:prstGeom>
        </p:spPr>
        <p:txBody>
          <a:bodyPr/>
          <a:lstStyle>
            <a:lvl1pPr marL="0" indent="0" algn="l">
              <a:buNone/>
              <a:defRPr sz="1200" b="0" i="0" spc="300">
                <a:latin typeface="Acumin Pro" panose="020B0504020202020204" pitchFamily="34" charset="77"/>
              </a:defRPr>
            </a:lvl1pPr>
          </a:lstStyle>
          <a:p>
            <a:pPr lvl="0"/>
            <a:r>
              <a:rPr lang="en-GB"/>
              <a:t>EDIT THE TABLE HERE</a:t>
            </a:r>
          </a:p>
        </p:txBody>
      </p:sp>
    </p:spTree>
    <p:extLst>
      <p:ext uri="{BB962C8B-B14F-4D97-AF65-F5344CB8AC3E}">
        <p14:creationId xmlns:p14="http://schemas.microsoft.com/office/powerpoint/2010/main" val="1182418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ccent line,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E5FFFE8-7761-8B88-A72E-1B0DC934AF7B}"/>
              </a:ext>
            </a:extLst>
          </p:cNvPr>
          <p:cNvSpPr>
            <a:spLocks noGrp="1"/>
          </p:cNvSpPr>
          <p:nvPr>
            <p:ph type="pic" sz="quarter" idx="10" hasCustomPrompt="1"/>
          </p:nvPr>
        </p:nvSpPr>
        <p:spPr>
          <a:xfrm>
            <a:off x="1011633" y="1784557"/>
            <a:ext cx="4656983" cy="4656984"/>
          </a:xfrm>
          <a:prstGeom prst="rect">
            <a:avLst/>
          </a:prstGeom>
          <a:effectLst>
            <a:outerShdw blurRad="50800" dist="38100" dir="2700000" algn="tl" rotWithShape="0">
              <a:prstClr val="black">
                <a:alpha val="30000"/>
              </a:prstClr>
            </a:outerShdw>
          </a:effectLst>
        </p:spPr>
        <p:txBody>
          <a:bodyPr/>
          <a:lstStyle>
            <a:lvl1pPr marL="0" indent="0">
              <a:buNone/>
              <a:defRPr>
                <a:highlight>
                  <a:srgbClr val="FFFF00"/>
                </a:highlight>
                <a:latin typeface="Acumin Pro" panose="020B0504020202020204" pitchFamily="34" charset="77"/>
              </a:defRPr>
            </a:lvl1pPr>
          </a:lstStyle>
          <a:p>
            <a:r>
              <a:rPr lang="en-GB"/>
              <a:t>Picture goes here (drag and drop it in)</a:t>
            </a:r>
          </a:p>
        </p:txBody>
      </p:sp>
      <p:sp>
        <p:nvSpPr>
          <p:cNvPr id="2" name="Picture Placeholder 5">
            <a:extLst>
              <a:ext uri="{FF2B5EF4-FFF2-40B4-BE49-F238E27FC236}">
                <a16:creationId xmlns:a16="http://schemas.microsoft.com/office/drawing/2014/main" id="{727B9E92-52D4-2B01-FCC9-0817E2DBE627}"/>
              </a:ext>
            </a:extLst>
          </p:cNvPr>
          <p:cNvSpPr>
            <a:spLocks noGrp="1"/>
          </p:cNvSpPr>
          <p:nvPr>
            <p:ph type="pic" sz="quarter" idx="11" hasCustomPrompt="1"/>
          </p:nvPr>
        </p:nvSpPr>
        <p:spPr>
          <a:xfrm>
            <a:off x="5977529" y="1784557"/>
            <a:ext cx="4656983" cy="4656984"/>
          </a:xfrm>
          <a:prstGeom prst="rect">
            <a:avLst/>
          </a:prstGeom>
          <a:effectLst>
            <a:outerShdw blurRad="50800" dist="38100" dir="2700000" algn="tl" rotWithShape="0">
              <a:prstClr val="black">
                <a:alpha val="30000"/>
              </a:prstClr>
            </a:outerShdw>
          </a:effectLst>
        </p:spPr>
        <p:txBody>
          <a:bodyPr/>
          <a:lstStyle>
            <a:lvl1pPr marL="0" indent="0">
              <a:buNone/>
              <a:defRPr>
                <a:highlight>
                  <a:srgbClr val="FFFF00"/>
                </a:highlight>
                <a:latin typeface="Acumin Pro" panose="020B0504020202020204" pitchFamily="34" charset="77"/>
              </a:defRPr>
            </a:lvl1pPr>
          </a:lstStyle>
          <a:p>
            <a:r>
              <a:rPr lang="en-GB"/>
              <a:t>Picture goes here (drag and drop it in)</a:t>
            </a:r>
          </a:p>
        </p:txBody>
      </p:sp>
      <p:sp>
        <p:nvSpPr>
          <p:cNvPr id="3" name="Text Placeholder 5">
            <a:extLst>
              <a:ext uri="{FF2B5EF4-FFF2-40B4-BE49-F238E27FC236}">
                <a16:creationId xmlns:a16="http://schemas.microsoft.com/office/drawing/2014/main" id="{4CBE381A-1DEA-B3A8-0EE4-68052DFF9B04}"/>
              </a:ext>
            </a:extLst>
          </p:cNvPr>
          <p:cNvSpPr>
            <a:spLocks noGrp="1"/>
          </p:cNvSpPr>
          <p:nvPr>
            <p:ph type="body" sz="quarter" idx="12" hasCustomPrompt="1"/>
          </p:nvPr>
        </p:nvSpPr>
        <p:spPr>
          <a:xfrm>
            <a:off x="747963" y="715863"/>
            <a:ext cx="7841973" cy="486772"/>
          </a:xfrm>
          <a:prstGeom prst="rect">
            <a:avLst/>
          </a:prstGeom>
        </p:spPr>
        <p:txBody>
          <a:bodyPr/>
          <a:lstStyle>
            <a:lvl1pPr marL="0" indent="0" algn="l">
              <a:buNone/>
              <a:defRPr sz="3600" b="0" i="0" spc="0">
                <a:solidFill>
                  <a:srgbClr val="403732"/>
                </a:solidFill>
                <a:latin typeface="Utopia Std Display" panose="02040603060506020204" pitchFamily="18" charset="77"/>
              </a:defRPr>
            </a:lvl1pPr>
          </a:lstStyle>
          <a:p>
            <a:pPr lvl="0"/>
            <a:r>
              <a:rPr lang="en-GB"/>
              <a:t>Header</a:t>
            </a:r>
          </a:p>
        </p:txBody>
      </p:sp>
      <p:sp>
        <p:nvSpPr>
          <p:cNvPr id="7" name="Text Placeholder 5">
            <a:extLst>
              <a:ext uri="{FF2B5EF4-FFF2-40B4-BE49-F238E27FC236}">
                <a16:creationId xmlns:a16="http://schemas.microsoft.com/office/drawing/2014/main" id="{C27EC475-5CB2-B14F-AB7C-AFB80F97A3CA}"/>
              </a:ext>
            </a:extLst>
          </p:cNvPr>
          <p:cNvSpPr>
            <a:spLocks noGrp="1"/>
          </p:cNvSpPr>
          <p:nvPr>
            <p:ph type="body" sz="quarter" idx="13" hasCustomPrompt="1"/>
          </p:nvPr>
        </p:nvSpPr>
        <p:spPr>
          <a:xfrm>
            <a:off x="747963" y="1340379"/>
            <a:ext cx="7841973" cy="220064"/>
          </a:xfrm>
          <a:prstGeom prst="rect">
            <a:avLst/>
          </a:prstGeom>
        </p:spPr>
        <p:txBody>
          <a:bodyPr/>
          <a:lstStyle>
            <a:lvl1pPr marL="0" indent="0" algn="l">
              <a:buNone/>
              <a:defRPr sz="1200" b="0" i="0" spc="300">
                <a:latin typeface="Acumin Pro" panose="020B0504020202020204" pitchFamily="34" charset="77"/>
              </a:defRPr>
            </a:lvl1pPr>
          </a:lstStyle>
          <a:p>
            <a:pPr lvl="0"/>
            <a:r>
              <a:rPr lang="en-GB"/>
              <a:t>SUBTITLE</a:t>
            </a:r>
          </a:p>
        </p:txBody>
      </p:sp>
    </p:spTree>
    <p:extLst>
      <p:ext uri="{BB962C8B-B14F-4D97-AF65-F5344CB8AC3E}">
        <p14:creationId xmlns:p14="http://schemas.microsoft.com/office/powerpoint/2010/main" val="35426043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End page">
    <p:spTree>
      <p:nvGrpSpPr>
        <p:cNvPr id="1" name=""/>
        <p:cNvGrpSpPr/>
        <p:nvPr/>
      </p:nvGrpSpPr>
      <p:grpSpPr>
        <a:xfrm>
          <a:off x="0" y="0"/>
          <a:ext cx="0" cy="0"/>
          <a:chOff x="0" y="0"/>
          <a:chExt cx="0" cy="0"/>
        </a:xfrm>
      </p:grpSpPr>
      <p:pic>
        <p:nvPicPr>
          <p:cNvPr id="3" name="Picture 2" descr="A yellow circle in the middle of a black background&#10;&#10;Description automatically generated">
            <a:extLst>
              <a:ext uri="{FF2B5EF4-FFF2-40B4-BE49-F238E27FC236}">
                <a16:creationId xmlns:a16="http://schemas.microsoft.com/office/drawing/2014/main" id="{B7297813-C2C8-BA68-B51A-103875FBF2A9}"/>
              </a:ext>
            </a:extLst>
          </p:cNvPr>
          <p:cNvPicPr>
            <a:picLocks noChangeAspect="1"/>
          </p:cNvPicPr>
          <p:nvPr userDrawn="1"/>
        </p:nvPicPr>
        <p:blipFill>
          <a:blip r:embed="rId2"/>
          <a:stretch>
            <a:fillRect/>
          </a:stretch>
        </p:blipFill>
        <p:spPr>
          <a:xfrm>
            <a:off x="2209799" y="3965020"/>
            <a:ext cx="7772400" cy="2891117"/>
          </a:xfrm>
          <a:prstGeom prst="rect">
            <a:avLst/>
          </a:prstGeom>
        </p:spPr>
      </p:pic>
      <p:sp>
        <p:nvSpPr>
          <p:cNvPr id="6" name="Text Placeholder 5">
            <a:extLst>
              <a:ext uri="{FF2B5EF4-FFF2-40B4-BE49-F238E27FC236}">
                <a16:creationId xmlns:a16="http://schemas.microsoft.com/office/drawing/2014/main" id="{816BC9F7-E560-E7CD-845F-4F7C69ED4DE7}"/>
              </a:ext>
            </a:extLst>
          </p:cNvPr>
          <p:cNvSpPr>
            <a:spLocks noGrp="1"/>
          </p:cNvSpPr>
          <p:nvPr>
            <p:ph type="body" sz="quarter" idx="10" hasCustomPrompt="1"/>
          </p:nvPr>
        </p:nvSpPr>
        <p:spPr>
          <a:xfrm>
            <a:off x="1088366" y="2755509"/>
            <a:ext cx="10015268" cy="914400"/>
          </a:xfrm>
          <a:prstGeom prst="rect">
            <a:avLst/>
          </a:prstGeom>
        </p:spPr>
        <p:txBody>
          <a:bodyPr/>
          <a:lstStyle>
            <a:lvl1pPr marL="0" indent="0" algn="ctr">
              <a:buNone/>
              <a:defRPr sz="6000" b="0" i="0">
                <a:latin typeface="Utopia Std Display" panose="02040603060506020204" pitchFamily="18" charset="77"/>
              </a:defRPr>
            </a:lvl1pPr>
          </a:lstStyle>
          <a:p>
            <a:pPr lvl="0"/>
            <a:r>
              <a:rPr lang="en-GB"/>
              <a:t>Q&amp;A</a:t>
            </a:r>
          </a:p>
        </p:txBody>
      </p:sp>
      <p:pic>
        <p:nvPicPr>
          <p:cNvPr id="2" name="Graphic 1" descr="Question Mark with solid fill">
            <a:extLst>
              <a:ext uri="{FF2B5EF4-FFF2-40B4-BE49-F238E27FC236}">
                <a16:creationId xmlns:a16="http://schemas.microsoft.com/office/drawing/2014/main" id="{B277220F-BBD9-E5FC-0A25-F784BF93B4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8220978" flipH="1" flipV="1">
            <a:off x="4337955" y="1760662"/>
            <a:ext cx="794659" cy="794659"/>
          </a:xfrm>
          <a:prstGeom prst="rect">
            <a:avLst/>
          </a:prstGeom>
        </p:spPr>
      </p:pic>
      <p:pic>
        <p:nvPicPr>
          <p:cNvPr id="4" name="Graphic 3" descr="Question Mark with solid fill">
            <a:extLst>
              <a:ext uri="{FF2B5EF4-FFF2-40B4-BE49-F238E27FC236}">
                <a16:creationId xmlns:a16="http://schemas.microsoft.com/office/drawing/2014/main" id="{15D186BE-DAF1-92B1-12E0-4BB8643FDE3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2277722" flipH="1" flipV="1">
            <a:off x="5062735" y="2003551"/>
            <a:ext cx="468220" cy="468220"/>
          </a:xfrm>
          <a:prstGeom prst="rect">
            <a:avLst/>
          </a:prstGeom>
        </p:spPr>
      </p:pic>
      <p:pic>
        <p:nvPicPr>
          <p:cNvPr id="5" name="Graphic 4" descr="Question Mark with solid fill">
            <a:extLst>
              <a:ext uri="{FF2B5EF4-FFF2-40B4-BE49-F238E27FC236}">
                <a16:creationId xmlns:a16="http://schemas.microsoft.com/office/drawing/2014/main" id="{260FCC90-EDBB-2EDB-ACEC-7967F83EE41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3086199" flipH="1" flipV="1">
            <a:off x="4642287" y="2601014"/>
            <a:ext cx="544563" cy="544563"/>
          </a:xfrm>
          <a:prstGeom prst="rect">
            <a:avLst/>
          </a:prstGeom>
        </p:spPr>
      </p:pic>
    </p:spTree>
    <p:extLst>
      <p:ext uri="{BB962C8B-B14F-4D97-AF65-F5344CB8AC3E}">
        <p14:creationId xmlns:p14="http://schemas.microsoft.com/office/powerpoint/2010/main" val="2711341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p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EA2AD2-9DB9-8185-61D4-B4943E6A9A68}"/>
              </a:ext>
            </a:extLst>
          </p:cNvPr>
          <p:cNvPicPr>
            <a:picLocks noChangeAspect="1"/>
          </p:cNvPicPr>
          <p:nvPr userDrawn="1"/>
        </p:nvPicPr>
        <p:blipFill>
          <a:blip r:embed="rId2"/>
          <a:stretch>
            <a:fillRect/>
          </a:stretch>
        </p:blipFill>
        <p:spPr>
          <a:xfrm rot="18954647">
            <a:off x="5664274" y="3693979"/>
            <a:ext cx="797205" cy="792221"/>
          </a:xfrm>
          <a:prstGeom prst="rect">
            <a:avLst/>
          </a:prstGeom>
        </p:spPr>
      </p:pic>
      <p:sp>
        <p:nvSpPr>
          <p:cNvPr id="2" name="Text Placeholder 5">
            <a:extLst>
              <a:ext uri="{FF2B5EF4-FFF2-40B4-BE49-F238E27FC236}">
                <a16:creationId xmlns:a16="http://schemas.microsoft.com/office/drawing/2014/main" id="{82CB24EF-F653-0948-FD16-59031EDA6D23}"/>
              </a:ext>
            </a:extLst>
          </p:cNvPr>
          <p:cNvSpPr>
            <a:spLocks noGrp="1"/>
          </p:cNvSpPr>
          <p:nvPr>
            <p:ph type="body" sz="quarter" idx="10" hasCustomPrompt="1"/>
          </p:nvPr>
        </p:nvSpPr>
        <p:spPr>
          <a:xfrm>
            <a:off x="2175013" y="2514600"/>
            <a:ext cx="7841973" cy="914400"/>
          </a:xfrm>
          <a:prstGeom prst="rect">
            <a:avLst/>
          </a:prstGeom>
        </p:spPr>
        <p:txBody>
          <a:bodyPr/>
          <a:lstStyle>
            <a:lvl1pPr marL="0" indent="0" algn="ctr">
              <a:buNone/>
              <a:defRPr sz="8000" b="0" i="0">
                <a:latin typeface="Utopia Std Display" panose="02040603060506020204" pitchFamily="18" charset="77"/>
              </a:defRPr>
            </a:lvl1pPr>
          </a:lstStyle>
          <a:p>
            <a:pPr lvl="0"/>
            <a:r>
              <a:rPr lang="en-GB"/>
              <a:t>End slide</a:t>
            </a:r>
          </a:p>
        </p:txBody>
      </p:sp>
    </p:spTree>
    <p:extLst>
      <p:ext uri="{BB962C8B-B14F-4D97-AF65-F5344CB8AC3E}">
        <p14:creationId xmlns:p14="http://schemas.microsoft.com/office/powerpoint/2010/main" val="41129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ag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3203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3333C-EF71-7A9D-887E-A10ACB97816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43DA1A5F-01D9-34AB-717B-01067051F85F}"/>
              </a:ext>
            </a:extLst>
          </p:cNvPr>
          <p:cNvSpPr>
            <a:spLocks noGrp="1"/>
          </p:cNvSpPr>
          <p:nvPr>
            <p:ph idx="10"/>
          </p:nvPr>
        </p:nvSpPr>
        <p:spPr>
          <a:xfrm>
            <a:off x="838200" y="1825625"/>
            <a:ext cx="5153025"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9C10271D-078C-0775-36C8-D04C41461751}"/>
              </a:ext>
            </a:extLst>
          </p:cNvPr>
          <p:cNvSpPr>
            <a:spLocks noGrp="1"/>
          </p:cNvSpPr>
          <p:nvPr>
            <p:ph idx="11"/>
          </p:nvPr>
        </p:nvSpPr>
        <p:spPr>
          <a:xfrm>
            <a:off x="6200775" y="1825625"/>
            <a:ext cx="5153025"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854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pic>
        <p:nvPicPr>
          <p:cNvPr id="4" name="Picture 3" descr="A yellow circle in the middle of a black background&#10;&#10;Description automatically generated">
            <a:extLst>
              <a:ext uri="{FF2B5EF4-FFF2-40B4-BE49-F238E27FC236}">
                <a16:creationId xmlns:a16="http://schemas.microsoft.com/office/drawing/2014/main" id="{0A98B76A-FCB4-8AE0-728E-F083335B83C9}"/>
              </a:ext>
            </a:extLst>
          </p:cNvPr>
          <p:cNvPicPr>
            <a:picLocks noChangeAspect="1"/>
          </p:cNvPicPr>
          <p:nvPr userDrawn="1"/>
        </p:nvPicPr>
        <p:blipFill>
          <a:blip r:embed="rId2"/>
          <a:stretch>
            <a:fillRect/>
          </a:stretch>
        </p:blipFill>
        <p:spPr>
          <a:xfrm>
            <a:off x="3048000" y="4591551"/>
            <a:ext cx="6096000" cy="2266950"/>
          </a:xfrm>
          <a:prstGeom prst="rect">
            <a:avLst/>
          </a:prstGeom>
          <a:ln>
            <a:noFill/>
          </a:ln>
        </p:spPr>
      </p:pic>
    </p:spTree>
    <p:extLst>
      <p:ext uri="{BB962C8B-B14F-4D97-AF65-F5344CB8AC3E}">
        <p14:creationId xmlns:p14="http://schemas.microsoft.com/office/powerpoint/2010/main" val="573839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_2">
    <p:bg>
      <p:bgPr>
        <a:solidFill>
          <a:schemeClr val="bg1"/>
        </a:solidFill>
        <a:effectLst/>
      </p:bgPr>
    </p:bg>
    <p:spTree>
      <p:nvGrpSpPr>
        <p:cNvPr id="1" name=""/>
        <p:cNvGrpSpPr/>
        <p:nvPr/>
      </p:nvGrpSpPr>
      <p:grpSpPr>
        <a:xfrm>
          <a:off x="0" y="0"/>
          <a:ext cx="0" cy="0"/>
          <a:chOff x="0" y="0"/>
          <a:chExt cx="0" cy="0"/>
        </a:xfrm>
      </p:grpSpPr>
      <p:pic>
        <p:nvPicPr>
          <p:cNvPr id="4" name="Picture 3" descr="A yellow circle in the middle of a black background&#10;&#10;Description automatically generated">
            <a:extLst>
              <a:ext uri="{FF2B5EF4-FFF2-40B4-BE49-F238E27FC236}">
                <a16:creationId xmlns:a16="http://schemas.microsoft.com/office/drawing/2014/main" id="{0A98B76A-FCB4-8AE0-728E-F083335B83C9}"/>
              </a:ext>
            </a:extLst>
          </p:cNvPr>
          <p:cNvPicPr>
            <a:picLocks noChangeAspect="1"/>
          </p:cNvPicPr>
          <p:nvPr userDrawn="1"/>
        </p:nvPicPr>
        <p:blipFill>
          <a:blip r:embed="rId2"/>
          <a:stretch>
            <a:fillRect/>
          </a:stretch>
        </p:blipFill>
        <p:spPr>
          <a:xfrm>
            <a:off x="3048000" y="4591551"/>
            <a:ext cx="6096000" cy="2266950"/>
          </a:xfrm>
          <a:prstGeom prst="rect">
            <a:avLst/>
          </a:prstGeom>
          <a:ln>
            <a:noFill/>
          </a:ln>
        </p:spPr>
      </p:pic>
      <p:sp>
        <p:nvSpPr>
          <p:cNvPr id="6" name="Text Placeholder 5">
            <a:extLst>
              <a:ext uri="{FF2B5EF4-FFF2-40B4-BE49-F238E27FC236}">
                <a16:creationId xmlns:a16="http://schemas.microsoft.com/office/drawing/2014/main" id="{667D18A5-109C-E5EA-DE11-7342E1B069F4}"/>
              </a:ext>
            </a:extLst>
          </p:cNvPr>
          <p:cNvSpPr>
            <a:spLocks noGrp="1"/>
          </p:cNvSpPr>
          <p:nvPr>
            <p:ph type="body" sz="quarter" idx="10" hasCustomPrompt="1"/>
          </p:nvPr>
        </p:nvSpPr>
        <p:spPr>
          <a:xfrm>
            <a:off x="2175013" y="2424006"/>
            <a:ext cx="7841973" cy="914400"/>
          </a:xfrm>
          <a:prstGeom prst="rect">
            <a:avLst/>
          </a:prstGeom>
        </p:spPr>
        <p:txBody>
          <a:bodyPr/>
          <a:lstStyle>
            <a:lvl1pPr marL="0" indent="0" algn="ctr">
              <a:buNone/>
              <a:defRPr sz="8000" b="0" i="0">
                <a:latin typeface="Utopia Std Display" panose="02040603060506020204" pitchFamily="18" charset="77"/>
              </a:defRPr>
            </a:lvl1pPr>
          </a:lstStyle>
          <a:p>
            <a:pPr lvl="0"/>
            <a:r>
              <a:rPr lang="en-GB"/>
              <a:t>Content 1</a:t>
            </a:r>
          </a:p>
        </p:txBody>
      </p:sp>
      <p:sp>
        <p:nvSpPr>
          <p:cNvPr id="7" name="Text Placeholder 5">
            <a:extLst>
              <a:ext uri="{FF2B5EF4-FFF2-40B4-BE49-F238E27FC236}">
                <a16:creationId xmlns:a16="http://schemas.microsoft.com/office/drawing/2014/main" id="{473D5104-201D-1FCE-9647-C07FDCC9276F}"/>
              </a:ext>
            </a:extLst>
          </p:cNvPr>
          <p:cNvSpPr>
            <a:spLocks noGrp="1"/>
          </p:cNvSpPr>
          <p:nvPr>
            <p:ph type="body" sz="quarter" idx="11" hasCustomPrompt="1"/>
          </p:nvPr>
        </p:nvSpPr>
        <p:spPr>
          <a:xfrm>
            <a:off x="2175013" y="3616374"/>
            <a:ext cx="7841973" cy="914400"/>
          </a:xfrm>
          <a:prstGeom prst="rect">
            <a:avLst/>
          </a:prstGeom>
        </p:spPr>
        <p:txBody>
          <a:bodyPr/>
          <a:lstStyle>
            <a:lvl1pPr marL="0" indent="0" algn="ctr">
              <a:buNone/>
              <a:defRPr sz="1800" b="0" i="0" spc="300">
                <a:latin typeface="Acumin Pro" panose="020B0504020202020204" pitchFamily="34" charset="77"/>
              </a:defRPr>
            </a:lvl1pPr>
          </a:lstStyle>
          <a:p>
            <a:pPr lvl="0"/>
            <a:r>
              <a:rPr lang="en-GB"/>
              <a:t>SUBTITLE</a:t>
            </a:r>
          </a:p>
        </p:txBody>
      </p:sp>
    </p:spTree>
    <p:extLst>
      <p:ext uri="{BB962C8B-B14F-4D97-AF65-F5344CB8AC3E}">
        <p14:creationId xmlns:p14="http://schemas.microsoft.com/office/powerpoint/2010/main" val="3106487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692B90E8-F74F-8FC8-876B-E8EEF5378CD3}"/>
              </a:ext>
            </a:extLst>
          </p:cNvPr>
          <p:cNvSpPr>
            <a:spLocks noGrp="1"/>
          </p:cNvSpPr>
          <p:nvPr>
            <p:ph type="body" sz="quarter" idx="12" hasCustomPrompt="1"/>
          </p:nvPr>
        </p:nvSpPr>
        <p:spPr>
          <a:xfrm>
            <a:off x="747963" y="715863"/>
            <a:ext cx="7841973" cy="486772"/>
          </a:xfrm>
          <a:prstGeom prst="rect">
            <a:avLst/>
          </a:prstGeom>
        </p:spPr>
        <p:txBody>
          <a:bodyPr/>
          <a:lstStyle>
            <a:lvl1pPr marL="0" indent="0" algn="l">
              <a:buNone/>
              <a:defRPr sz="3600" b="0" i="0" spc="0">
                <a:solidFill>
                  <a:srgbClr val="403732"/>
                </a:solidFill>
                <a:latin typeface="Utopia Std Display" panose="02040603060506020204" pitchFamily="18" charset="77"/>
              </a:defRPr>
            </a:lvl1pPr>
          </a:lstStyle>
          <a:p>
            <a:pPr lvl="0"/>
            <a:r>
              <a:rPr lang="en-GB"/>
              <a:t>Title</a:t>
            </a:r>
          </a:p>
        </p:txBody>
      </p:sp>
      <p:sp>
        <p:nvSpPr>
          <p:cNvPr id="3" name="Text Placeholder 5">
            <a:extLst>
              <a:ext uri="{FF2B5EF4-FFF2-40B4-BE49-F238E27FC236}">
                <a16:creationId xmlns:a16="http://schemas.microsoft.com/office/drawing/2014/main" id="{A56D2CC3-4EC5-67C8-F1E8-D5376F1F83EE}"/>
              </a:ext>
            </a:extLst>
          </p:cNvPr>
          <p:cNvSpPr>
            <a:spLocks noGrp="1"/>
          </p:cNvSpPr>
          <p:nvPr>
            <p:ph type="body" sz="quarter" idx="11" hasCustomPrompt="1"/>
          </p:nvPr>
        </p:nvSpPr>
        <p:spPr>
          <a:xfrm>
            <a:off x="747963" y="1340379"/>
            <a:ext cx="7841973" cy="220064"/>
          </a:xfrm>
          <a:prstGeom prst="rect">
            <a:avLst/>
          </a:prstGeom>
        </p:spPr>
        <p:txBody>
          <a:bodyPr/>
          <a:lstStyle>
            <a:lvl1pPr marL="0" indent="0" algn="l">
              <a:buNone/>
              <a:defRPr sz="1200" b="0" i="0" spc="300">
                <a:latin typeface="Acumin Pro" panose="020B0504020202020204" pitchFamily="34" charset="77"/>
              </a:defRPr>
            </a:lvl1pPr>
          </a:lstStyle>
          <a:p>
            <a:pPr lvl="0"/>
            <a:r>
              <a:rPr lang="en-GB"/>
              <a:t>SUBTITLE</a:t>
            </a:r>
          </a:p>
        </p:txBody>
      </p:sp>
      <p:sp>
        <p:nvSpPr>
          <p:cNvPr id="4" name="Text Placeholder 5">
            <a:extLst>
              <a:ext uri="{FF2B5EF4-FFF2-40B4-BE49-F238E27FC236}">
                <a16:creationId xmlns:a16="http://schemas.microsoft.com/office/drawing/2014/main" id="{FFD02A43-CE5D-F8AB-EBCD-7C2F2F95FEB2}"/>
              </a:ext>
            </a:extLst>
          </p:cNvPr>
          <p:cNvSpPr>
            <a:spLocks noGrp="1"/>
          </p:cNvSpPr>
          <p:nvPr>
            <p:ph type="body" sz="quarter" idx="13" hasCustomPrompt="1"/>
          </p:nvPr>
        </p:nvSpPr>
        <p:spPr>
          <a:xfrm>
            <a:off x="747962" y="1658432"/>
            <a:ext cx="10521399" cy="2684968"/>
          </a:xfrm>
          <a:prstGeom prst="rect">
            <a:avLst/>
          </a:prstGeom>
        </p:spPr>
        <p:txBody>
          <a:bodyPr/>
          <a:lstStyle>
            <a:lvl1pPr marL="0" indent="0" algn="l">
              <a:buNone/>
              <a:defRPr sz="1400" b="0" i="0" spc="0">
                <a:latin typeface="Acumin Pro" panose="020B0504020202020204" pitchFamily="34" charset="77"/>
              </a:defRPr>
            </a:lvl1pPr>
          </a:lstStyle>
          <a:p>
            <a:pPr lvl="0"/>
            <a:r>
              <a:rPr lang="en-GB"/>
              <a:t>You want some long text? </a:t>
            </a:r>
          </a:p>
          <a:p>
            <a:pPr lvl="0"/>
            <a:r>
              <a:rPr lang="en-GB"/>
              <a:t>Here it is. Lorem ipsum, something something.</a:t>
            </a:r>
          </a:p>
        </p:txBody>
      </p:sp>
    </p:spTree>
    <p:extLst>
      <p:ext uri="{BB962C8B-B14F-4D97-AF65-F5344CB8AC3E}">
        <p14:creationId xmlns:p14="http://schemas.microsoft.com/office/powerpoint/2010/main" val="200663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1"/>
        </a:solid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C402B65B-5C63-9680-7E93-A9DD7A791EAB}"/>
              </a:ext>
            </a:extLst>
          </p:cNvPr>
          <p:cNvSpPr>
            <a:spLocks noGrp="1"/>
          </p:cNvSpPr>
          <p:nvPr>
            <p:ph type="body" sz="quarter" idx="12" hasCustomPrompt="1"/>
          </p:nvPr>
        </p:nvSpPr>
        <p:spPr>
          <a:xfrm>
            <a:off x="747963" y="715863"/>
            <a:ext cx="7841973" cy="486772"/>
          </a:xfrm>
          <a:prstGeom prst="rect">
            <a:avLst/>
          </a:prstGeom>
        </p:spPr>
        <p:txBody>
          <a:bodyPr/>
          <a:lstStyle>
            <a:lvl1pPr marL="0" indent="0" algn="l">
              <a:buNone/>
              <a:defRPr sz="3600" b="0" i="0" spc="0">
                <a:solidFill>
                  <a:srgbClr val="403732"/>
                </a:solidFill>
                <a:latin typeface="Utopia Std Display" panose="02040603060506020204" pitchFamily="18" charset="77"/>
              </a:defRPr>
            </a:lvl1pPr>
          </a:lstStyle>
          <a:p>
            <a:pPr lvl="0"/>
            <a:r>
              <a:rPr lang="en-GB"/>
              <a:t>Title</a:t>
            </a:r>
          </a:p>
        </p:txBody>
      </p:sp>
      <p:sp>
        <p:nvSpPr>
          <p:cNvPr id="7" name="Text Placeholder 5">
            <a:extLst>
              <a:ext uri="{FF2B5EF4-FFF2-40B4-BE49-F238E27FC236}">
                <a16:creationId xmlns:a16="http://schemas.microsoft.com/office/drawing/2014/main" id="{700300BD-A131-D11B-3867-0C05903E6F25}"/>
              </a:ext>
            </a:extLst>
          </p:cNvPr>
          <p:cNvSpPr>
            <a:spLocks noGrp="1"/>
          </p:cNvSpPr>
          <p:nvPr>
            <p:ph type="body" sz="quarter" idx="11" hasCustomPrompt="1"/>
          </p:nvPr>
        </p:nvSpPr>
        <p:spPr>
          <a:xfrm>
            <a:off x="747963" y="1340379"/>
            <a:ext cx="7841973" cy="220064"/>
          </a:xfrm>
          <a:prstGeom prst="rect">
            <a:avLst/>
          </a:prstGeom>
        </p:spPr>
        <p:txBody>
          <a:bodyPr/>
          <a:lstStyle>
            <a:lvl1pPr marL="0" indent="0" algn="l">
              <a:buNone/>
              <a:defRPr sz="1200" b="0" i="0" spc="300">
                <a:latin typeface="Acumin Pro" panose="020B0504020202020204" pitchFamily="34" charset="77"/>
              </a:defRPr>
            </a:lvl1pPr>
          </a:lstStyle>
          <a:p>
            <a:pPr lvl="0"/>
            <a:r>
              <a:rPr lang="en-GB"/>
              <a:t>EDIT THE TABLE HERE</a:t>
            </a:r>
          </a:p>
        </p:txBody>
      </p:sp>
    </p:spTree>
    <p:extLst>
      <p:ext uri="{BB962C8B-B14F-4D97-AF65-F5344CB8AC3E}">
        <p14:creationId xmlns:p14="http://schemas.microsoft.com/office/powerpoint/2010/main" val="1205007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ccent line, picture_2">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E5FFFE8-7761-8B88-A72E-1B0DC934AF7B}"/>
              </a:ext>
            </a:extLst>
          </p:cNvPr>
          <p:cNvSpPr>
            <a:spLocks noGrp="1"/>
          </p:cNvSpPr>
          <p:nvPr>
            <p:ph type="pic" sz="quarter" idx="10" hasCustomPrompt="1"/>
          </p:nvPr>
        </p:nvSpPr>
        <p:spPr>
          <a:xfrm>
            <a:off x="1011633" y="1784557"/>
            <a:ext cx="4656983" cy="4656984"/>
          </a:xfrm>
          <a:prstGeom prst="rect">
            <a:avLst/>
          </a:prstGeom>
          <a:effectLst>
            <a:outerShdw blurRad="50800" dist="38100" dir="2700000" algn="tl" rotWithShape="0">
              <a:prstClr val="black">
                <a:alpha val="30000"/>
              </a:prstClr>
            </a:outerShdw>
          </a:effectLst>
        </p:spPr>
        <p:txBody>
          <a:bodyPr/>
          <a:lstStyle>
            <a:lvl1pPr marL="0" indent="0">
              <a:buNone/>
              <a:defRPr>
                <a:highlight>
                  <a:srgbClr val="FFFF00"/>
                </a:highlight>
                <a:latin typeface="Acumin Pro" panose="020B0504020202020204" pitchFamily="34" charset="77"/>
              </a:defRPr>
            </a:lvl1pPr>
          </a:lstStyle>
          <a:p>
            <a:r>
              <a:rPr lang="en-GB"/>
              <a:t>Picture goes here (drag and drop it in)</a:t>
            </a:r>
          </a:p>
        </p:txBody>
      </p:sp>
      <p:sp>
        <p:nvSpPr>
          <p:cNvPr id="2" name="Picture Placeholder 5">
            <a:extLst>
              <a:ext uri="{FF2B5EF4-FFF2-40B4-BE49-F238E27FC236}">
                <a16:creationId xmlns:a16="http://schemas.microsoft.com/office/drawing/2014/main" id="{727B9E92-52D4-2B01-FCC9-0817E2DBE627}"/>
              </a:ext>
            </a:extLst>
          </p:cNvPr>
          <p:cNvSpPr>
            <a:spLocks noGrp="1"/>
          </p:cNvSpPr>
          <p:nvPr>
            <p:ph type="pic" sz="quarter" idx="11" hasCustomPrompt="1"/>
          </p:nvPr>
        </p:nvSpPr>
        <p:spPr>
          <a:xfrm>
            <a:off x="5977529" y="1784557"/>
            <a:ext cx="4656983" cy="4656984"/>
          </a:xfrm>
          <a:prstGeom prst="rect">
            <a:avLst/>
          </a:prstGeom>
          <a:effectLst>
            <a:outerShdw blurRad="50800" dist="38100" dir="2700000" algn="tl" rotWithShape="0">
              <a:prstClr val="black">
                <a:alpha val="30000"/>
              </a:prstClr>
            </a:outerShdw>
          </a:effectLst>
        </p:spPr>
        <p:txBody>
          <a:bodyPr/>
          <a:lstStyle>
            <a:lvl1pPr marL="0" indent="0">
              <a:buNone/>
              <a:defRPr>
                <a:highlight>
                  <a:srgbClr val="FFFF00"/>
                </a:highlight>
                <a:latin typeface="Acumin Pro" panose="020B0504020202020204" pitchFamily="34" charset="77"/>
              </a:defRPr>
            </a:lvl1pPr>
          </a:lstStyle>
          <a:p>
            <a:r>
              <a:rPr lang="en-GB"/>
              <a:t>Picture goes here (drag and drop it in)</a:t>
            </a:r>
          </a:p>
        </p:txBody>
      </p:sp>
      <p:sp>
        <p:nvSpPr>
          <p:cNvPr id="3" name="Text Placeholder 5">
            <a:extLst>
              <a:ext uri="{FF2B5EF4-FFF2-40B4-BE49-F238E27FC236}">
                <a16:creationId xmlns:a16="http://schemas.microsoft.com/office/drawing/2014/main" id="{4CBE381A-1DEA-B3A8-0EE4-68052DFF9B04}"/>
              </a:ext>
            </a:extLst>
          </p:cNvPr>
          <p:cNvSpPr>
            <a:spLocks noGrp="1"/>
          </p:cNvSpPr>
          <p:nvPr>
            <p:ph type="body" sz="quarter" idx="12" hasCustomPrompt="1"/>
          </p:nvPr>
        </p:nvSpPr>
        <p:spPr>
          <a:xfrm>
            <a:off x="747963" y="715863"/>
            <a:ext cx="7841973" cy="486772"/>
          </a:xfrm>
          <a:prstGeom prst="rect">
            <a:avLst/>
          </a:prstGeom>
        </p:spPr>
        <p:txBody>
          <a:bodyPr/>
          <a:lstStyle>
            <a:lvl1pPr marL="0" indent="0" algn="l">
              <a:buNone/>
              <a:defRPr sz="3600" b="0" i="0" spc="0">
                <a:solidFill>
                  <a:srgbClr val="403732"/>
                </a:solidFill>
                <a:latin typeface="Utopia Std Display" panose="02040603060506020204" pitchFamily="18" charset="77"/>
              </a:defRPr>
            </a:lvl1pPr>
          </a:lstStyle>
          <a:p>
            <a:pPr lvl="0"/>
            <a:r>
              <a:rPr lang="en-GB"/>
              <a:t>Title</a:t>
            </a:r>
          </a:p>
        </p:txBody>
      </p:sp>
      <p:sp>
        <p:nvSpPr>
          <p:cNvPr id="7" name="Text Placeholder 5">
            <a:extLst>
              <a:ext uri="{FF2B5EF4-FFF2-40B4-BE49-F238E27FC236}">
                <a16:creationId xmlns:a16="http://schemas.microsoft.com/office/drawing/2014/main" id="{C27EC475-5CB2-B14F-AB7C-AFB80F97A3CA}"/>
              </a:ext>
            </a:extLst>
          </p:cNvPr>
          <p:cNvSpPr>
            <a:spLocks noGrp="1"/>
          </p:cNvSpPr>
          <p:nvPr>
            <p:ph type="body" sz="quarter" idx="13" hasCustomPrompt="1"/>
          </p:nvPr>
        </p:nvSpPr>
        <p:spPr>
          <a:xfrm>
            <a:off x="747963" y="1340379"/>
            <a:ext cx="7841973" cy="220064"/>
          </a:xfrm>
          <a:prstGeom prst="rect">
            <a:avLst/>
          </a:prstGeom>
        </p:spPr>
        <p:txBody>
          <a:bodyPr/>
          <a:lstStyle>
            <a:lvl1pPr marL="0" indent="0" algn="l">
              <a:buNone/>
              <a:defRPr sz="1200" b="0" i="0" spc="300">
                <a:latin typeface="Acumin Pro" panose="020B0504020202020204" pitchFamily="34" charset="77"/>
              </a:defRPr>
            </a:lvl1pPr>
          </a:lstStyle>
          <a:p>
            <a:pPr lvl="0"/>
            <a:r>
              <a:rPr lang="en-GB"/>
              <a:t>SUBTITLE</a:t>
            </a:r>
          </a:p>
        </p:txBody>
      </p:sp>
    </p:spTree>
    <p:extLst>
      <p:ext uri="{BB962C8B-B14F-4D97-AF65-F5344CB8AC3E}">
        <p14:creationId xmlns:p14="http://schemas.microsoft.com/office/powerpoint/2010/main" val="1099207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End page">
    <p:spTree>
      <p:nvGrpSpPr>
        <p:cNvPr id="1" name=""/>
        <p:cNvGrpSpPr/>
        <p:nvPr/>
      </p:nvGrpSpPr>
      <p:grpSpPr>
        <a:xfrm>
          <a:off x="0" y="0"/>
          <a:ext cx="0" cy="0"/>
          <a:chOff x="0" y="0"/>
          <a:chExt cx="0" cy="0"/>
        </a:xfrm>
      </p:grpSpPr>
      <p:pic>
        <p:nvPicPr>
          <p:cNvPr id="3" name="Picture 2" descr="A yellow circle in the middle of a black background&#10;&#10;Description automatically generated">
            <a:extLst>
              <a:ext uri="{FF2B5EF4-FFF2-40B4-BE49-F238E27FC236}">
                <a16:creationId xmlns:a16="http://schemas.microsoft.com/office/drawing/2014/main" id="{B7297813-C2C8-BA68-B51A-103875FBF2A9}"/>
              </a:ext>
            </a:extLst>
          </p:cNvPr>
          <p:cNvPicPr>
            <a:picLocks noChangeAspect="1"/>
          </p:cNvPicPr>
          <p:nvPr userDrawn="1"/>
        </p:nvPicPr>
        <p:blipFill>
          <a:blip r:embed="rId2"/>
          <a:stretch>
            <a:fillRect/>
          </a:stretch>
        </p:blipFill>
        <p:spPr>
          <a:xfrm>
            <a:off x="2209799" y="3965020"/>
            <a:ext cx="7772400" cy="2891117"/>
          </a:xfrm>
          <a:prstGeom prst="rect">
            <a:avLst/>
          </a:prstGeom>
        </p:spPr>
      </p:pic>
      <p:sp>
        <p:nvSpPr>
          <p:cNvPr id="6" name="Text Placeholder 5">
            <a:extLst>
              <a:ext uri="{FF2B5EF4-FFF2-40B4-BE49-F238E27FC236}">
                <a16:creationId xmlns:a16="http://schemas.microsoft.com/office/drawing/2014/main" id="{816BC9F7-E560-E7CD-845F-4F7C69ED4DE7}"/>
              </a:ext>
            </a:extLst>
          </p:cNvPr>
          <p:cNvSpPr>
            <a:spLocks noGrp="1"/>
          </p:cNvSpPr>
          <p:nvPr>
            <p:ph type="body" sz="quarter" idx="10" hasCustomPrompt="1"/>
          </p:nvPr>
        </p:nvSpPr>
        <p:spPr>
          <a:xfrm>
            <a:off x="1088366" y="2755509"/>
            <a:ext cx="10015268" cy="914400"/>
          </a:xfrm>
          <a:prstGeom prst="rect">
            <a:avLst/>
          </a:prstGeom>
        </p:spPr>
        <p:txBody>
          <a:bodyPr/>
          <a:lstStyle>
            <a:lvl1pPr marL="0" indent="0" algn="ctr">
              <a:buNone/>
              <a:defRPr sz="6000" b="0" i="0">
                <a:latin typeface="Utopia Std Display" panose="02040603060506020204" pitchFamily="18" charset="77"/>
              </a:defRPr>
            </a:lvl1pPr>
          </a:lstStyle>
          <a:p>
            <a:pPr lvl="0"/>
            <a:r>
              <a:rPr lang="en-GB"/>
              <a:t>Q&amp;A</a:t>
            </a:r>
          </a:p>
        </p:txBody>
      </p:sp>
      <p:pic>
        <p:nvPicPr>
          <p:cNvPr id="2" name="Graphic 1" descr="Question Mark with solid fill">
            <a:extLst>
              <a:ext uri="{FF2B5EF4-FFF2-40B4-BE49-F238E27FC236}">
                <a16:creationId xmlns:a16="http://schemas.microsoft.com/office/drawing/2014/main" id="{B277220F-BBD9-E5FC-0A25-F784BF93B4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8220978" flipH="1" flipV="1">
            <a:off x="4337955" y="1760662"/>
            <a:ext cx="794659" cy="794659"/>
          </a:xfrm>
          <a:prstGeom prst="rect">
            <a:avLst/>
          </a:prstGeom>
        </p:spPr>
      </p:pic>
      <p:pic>
        <p:nvPicPr>
          <p:cNvPr id="4" name="Graphic 3" descr="Question Mark with solid fill">
            <a:extLst>
              <a:ext uri="{FF2B5EF4-FFF2-40B4-BE49-F238E27FC236}">
                <a16:creationId xmlns:a16="http://schemas.microsoft.com/office/drawing/2014/main" id="{15D186BE-DAF1-92B1-12E0-4BB8643FDE3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2277722" flipH="1" flipV="1">
            <a:off x="5062735" y="2003551"/>
            <a:ext cx="468220" cy="468220"/>
          </a:xfrm>
          <a:prstGeom prst="rect">
            <a:avLst/>
          </a:prstGeom>
        </p:spPr>
      </p:pic>
      <p:pic>
        <p:nvPicPr>
          <p:cNvPr id="5" name="Graphic 4" descr="Question Mark with solid fill">
            <a:extLst>
              <a:ext uri="{FF2B5EF4-FFF2-40B4-BE49-F238E27FC236}">
                <a16:creationId xmlns:a16="http://schemas.microsoft.com/office/drawing/2014/main" id="{260FCC90-EDBB-2EDB-ACEC-7967F83EE41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3086199" flipH="1" flipV="1">
            <a:off x="4642287" y="2601014"/>
            <a:ext cx="544563" cy="544563"/>
          </a:xfrm>
          <a:prstGeom prst="rect">
            <a:avLst/>
          </a:prstGeom>
        </p:spPr>
      </p:pic>
    </p:spTree>
    <p:extLst>
      <p:ext uri="{BB962C8B-B14F-4D97-AF65-F5344CB8AC3E}">
        <p14:creationId xmlns:p14="http://schemas.microsoft.com/office/powerpoint/2010/main" val="2512596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EA2AD2-9DB9-8185-61D4-B4943E6A9A68}"/>
              </a:ext>
            </a:extLst>
          </p:cNvPr>
          <p:cNvPicPr>
            <a:picLocks noChangeAspect="1"/>
          </p:cNvPicPr>
          <p:nvPr userDrawn="1"/>
        </p:nvPicPr>
        <p:blipFill>
          <a:blip r:embed="rId2"/>
          <a:stretch>
            <a:fillRect/>
          </a:stretch>
        </p:blipFill>
        <p:spPr>
          <a:xfrm rot="18954647">
            <a:off x="5664274" y="3693979"/>
            <a:ext cx="797205" cy="792221"/>
          </a:xfrm>
          <a:prstGeom prst="rect">
            <a:avLst/>
          </a:prstGeom>
        </p:spPr>
      </p:pic>
      <p:sp>
        <p:nvSpPr>
          <p:cNvPr id="2" name="Text Placeholder 5">
            <a:extLst>
              <a:ext uri="{FF2B5EF4-FFF2-40B4-BE49-F238E27FC236}">
                <a16:creationId xmlns:a16="http://schemas.microsoft.com/office/drawing/2014/main" id="{82CB24EF-F653-0948-FD16-59031EDA6D23}"/>
              </a:ext>
            </a:extLst>
          </p:cNvPr>
          <p:cNvSpPr>
            <a:spLocks noGrp="1"/>
          </p:cNvSpPr>
          <p:nvPr>
            <p:ph type="body" sz="quarter" idx="10" hasCustomPrompt="1"/>
          </p:nvPr>
        </p:nvSpPr>
        <p:spPr>
          <a:xfrm>
            <a:off x="2175013" y="2514600"/>
            <a:ext cx="7841973" cy="914400"/>
          </a:xfrm>
          <a:prstGeom prst="rect">
            <a:avLst/>
          </a:prstGeom>
        </p:spPr>
        <p:txBody>
          <a:bodyPr/>
          <a:lstStyle>
            <a:lvl1pPr marL="0" indent="0" algn="ctr">
              <a:buNone/>
              <a:defRPr sz="8000" b="0" i="0">
                <a:latin typeface="Utopia Std Display" panose="02040603060506020204" pitchFamily="18" charset="77"/>
              </a:defRPr>
            </a:lvl1pPr>
          </a:lstStyle>
          <a:p>
            <a:pPr lvl="0"/>
            <a:r>
              <a:rPr lang="en-GB"/>
              <a:t>End slide</a:t>
            </a:r>
          </a:p>
        </p:txBody>
      </p:sp>
    </p:spTree>
    <p:extLst>
      <p:ext uri="{BB962C8B-B14F-4D97-AF65-F5344CB8AC3E}">
        <p14:creationId xmlns:p14="http://schemas.microsoft.com/office/powerpoint/2010/main" val="21524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page_1">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5A8AA7-6E09-B827-DB04-0454EC00CEDD}"/>
              </a:ext>
            </a:extLst>
          </p:cNvPr>
          <p:cNvPicPr>
            <a:picLocks noChangeAspect="1"/>
          </p:cNvPicPr>
          <p:nvPr userDrawn="1"/>
        </p:nvPicPr>
        <p:blipFill>
          <a:blip r:embed="rId2"/>
          <a:stretch>
            <a:fillRect/>
          </a:stretch>
        </p:blipFill>
        <p:spPr>
          <a:xfrm rot="20825496">
            <a:off x="10497342" y="373117"/>
            <a:ext cx="3762699" cy="3732536"/>
          </a:xfrm>
          <a:prstGeom prst="rect">
            <a:avLst/>
          </a:prstGeom>
        </p:spPr>
      </p:pic>
      <p:sp>
        <p:nvSpPr>
          <p:cNvPr id="4" name="Text Placeholder 5">
            <a:extLst>
              <a:ext uri="{FF2B5EF4-FFF2-40B4-BE49-F238E27FC236}">
                <a16:creationId xmlns:a16="http://schemas.microsoft.com/office/drawing/2014/main" id="{8E0057BE-AC26-9D13-4F6B-8708582C62AD}"/>
              </a:ext>
            </a:extLst>
          </p:cNvPr>
          <p:cNvSpPr>
            <a:spLocks noGrp="1"/>
          </p:cNvSpPr>
          <p:nvPr>
            <p:ph type="body" sz="quarter" idx="12" hasCustomPrompt="1"/>
          </p:nvPr>
        </p:nvSpPr>
        <p:spPr>
          <a:xfrm>
            <a:off x="882926" y="4506280"/>
            <a:ext cx="7841973" cy="1019560"/>
          </a:xfrm>
          <a:prstGeom prst="rect">
            <a:avLst/>
          </a:prstGeom>
        </p:spPr>
        <p:txBody>
          <a:bodyPr/>
          <a:lstStyle>
            <a:lvl1pPr marL="0" indent="0" algn="l">
              <a:buNone/>
              <a:defRPr sz="8000" b="0" i="0" spc="0">
                <a:solidFill>
                  <a:srgbClr val="403732"/>
                </a:solidFill>
                <a:latin typeface="Utopia Std Display" panose="02040603060506020204" pitchFamily="18" charset="77"/>
              </a:defRPr>
            </a:lvl1pPr>
          </a:lstStyle>
          <a:p>
            <a:pPr lvl="0"/>
            <a:r>
              <a:rPr lang="en-GB"/>
              <a:t>Title</a:t>
            </a:r>
          </a:p>
        </p:txBody>
      </p:sp>
      <p:sp>
        <p:nvSpPr>
          <p:cNvPr id="5" name="Text Placeholder 5">
            <a:extLst>
              <a:ext uri="{FF2B5EF4-FFF2-40B4-BE49-F238E27FC236}">
                <a16:creationId xmlns:a16="http://schemas.microsoft.com/office/drawing/2014/main" id="{E8C65BFC-900A-7C9E-CC2E-076D1DCE2E63}"/>
              </a:ext>
            </a:extLst>
          </p:cNvPr>
          <p:cNvSpPr>
            <a:spLocks noGrp="1"/>
          </p:cNvSpPr>
          <p:nvPr>
            <p:ph type="body" sz="quarter" idx="11" hasCustomPrompt="1"/>
          </p:nvPr>
        </p:nvSpPr>
        <p:spPr>
          <a:xfrm>
            <a:off x="882926" y="5574066"/>
            <a:ext cx="7841973" cy="914400"/>
          </a:xfrm>
          <a:prstGeom prst="rect">
            <a:avLst/>
          </a:prstGeom>
        </p:spPr>
        <p:txBody>
          <a:bodyPr/>
          <a:lstStyle>
            <a:lvl1pPr marL="0" indent="0" algn="l">
              <a:buNone/>
              <a:defRPr sz="1800" b="0" i="0" spc="300">
                <a:latin typeface="Acumin Pro" panose="020B0504020202020204" pitchFamily="34" charset="77"/>
              </a:defRPr>
            </a:lvl1pPr>
          </a:lstStyle>
          <a:p>
            <a:pPr lvl="0"/>
            <a:r>
              <a:rPr lang="en-GB"/>
              <a:t>SUBTITLE</a:t>
            </a:r>
          </a:p>
        </p:txBody>
      </p:sp>
    </p:spTree>
    <p:extLst>
      <p:ext uri="{BB962C8B-B14F-4D97-AF65-F5344CB8AC3E}">
        <p14:creationId xmlns:p14="http://schemas.microsoft.com/office/powerpoint/2010/main" val="687212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1.emf"/><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443F24-8888-AB6D-AF77-FA524327A2BD}"/>
              </a:ext>
            </a:extLst>
          </p:cNvPr>
          <p:cNvPicPr>
            <a:picLocks noChangeAspect="1"/>
          </p:cNvPicPr>
          <p:nvPr userDrawn="1"/>
        </p:nvPicPr>
        <p:blipFill>
          <a:blip r:embed="rId10"/>
          <a:stretch>
            <a:fillRect/>
          </a:stretch>
        </p:blipFill>
        <p:spPr>
          <a:xfrm rot="10800000" flipH="1">
            <a:off x="311863" y="338993"/>
            <a:ext cx="273140" cy="270950"/>
          </a:xfrm>
          <a:prstGeom prst="rect">
            <a:avLst/>
          </a:prstGeom>
        </p:spPr>
      </p:pic>
      <p:pic>
        <p:nvPicPr>
          <p:cNvPr id="8" name="Picture 7">
            <a:extLst>
              <a:ext uri="{FF2B5EF4-FFF2-40B4-BE49-F238E27FC236}">
                <a16:creationId xmlns:a16="http://schemas.microsoft.com/office/drawing/2014/main" id="{2AE4061B-89BB-FCB7-335A-5E3A5603AB2A}"/>
              </a:ext>
            </a:extLst>
          </p:cNvPr>
          <p:cNvPicPr>
            <a:picLocks noChangeAspect="1"/>
          </p:cNvPicPr>
          <p:nvPr userDrawn="1"/>
        </p:nvPicPr>
        <p:blipFill>
          <a:blip r:embed="rId10"/>
          <a:stretch>
            <a:fillRect/>
          </a:stretch>
        </p:blipFill>
        <p:spPr>
          <a:xfrm flipH="1">
            <a:off x="11606998" y="6301146"/>
            <a:ext cx="273140" cy="270950"/>
          </a:xfrm>
          <a:prstGeom prst="rect">
            <a:avLst/>
          </a:prstGeom>
        </p:spPr>
      </p:pic>
      <p:sp>
        <p:nvSpPr>
          <p:cNvPr id="3" name="Text Placeholder 2">
            <a:extLst>
              <a:ext uri="{FF2B5EF4-FFF2-40B4-BE49-F238E27FC236}">
                <a16:creationId xmlns:a16="http://schemas.microsoft.com/office/drawing/2014/main" id="{3F70FD58-8A4E-887A-738C-0D9C7A55DA9D}"/>
              </a:ext>
            </a:extLst>
          </p:cNvPr>
          <p:cNvSpPr txBox="1">
            <a:spLocks/>
          </p:cNvSpPr>
          <p:nvPr userDrawn="1"/>
        </p:nvSpPr>
        <p:spPr>
          <a:xfrm>
            <a:off x="655843" y="348422"/>
            <a:ext cx="2862609" cy="2578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800" kern="1200" spc="3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TEXT HERE</a:t>
            </a:r>
          </a:p>
        </p:txBody>
      </p:sp>
      <p:sp>
        <p:nvSpPr>
          <p:cNvPr id="4" name="Text Placeholder 2">
            <a:extLst>
              <a:ext uri="{FF2B5EF4-FFF2-40B4-BE49-F238E27FC236}">
                <a16:creationId xmlns:a16="http://schemas.microsoft.com/office/drawing/2014/main" id="{EB998ABB-6817-299F-582F-ADA5F6BAB920}"/>
              </a:ext>
            </a:extLst>
          </p:cNvPr>
          <p:cNvSpPr txBox="1">
            <a:spLocks/>
          </p:cNvSpPr>
          <p:nvPr userDrawn="1"/>
        </p:nvSpPr>
        <p:spPr>
          <a:xfrm rot="16200000">
            <a:off x="-994053" y="2018197"/>
            <a:ext cx="2862609" cy="257865"/>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800" kern="1200" spc="3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TEXT HERE</a:t>
            </a:r>
          </a:p>
        </p:txBody>
      </p:sp>
      <p:sp>
        <p:nvSpPr>
          <p:cNvPr id="5" name="Text Placeholder 2">
            <a:extLst>
              <a:ext uri="{FF2B5EF4-FFF2-40B4-BE49-F238E27FC236}">
                <a16:creationId xmlns:a16="http://schemas.microsoft.com/office/drawing/2014/main" id="{B0B16C7E-539D-F4BC-16FA-3E5184C04223}"/>
              </a:ext>
            </a:extLst>
          </p:cNvPr>
          <p:cNvSpPr txBox="1">
            <a:spLocks/>
          </p:cNvSpPr>
          <p:nvPr userDrawn="1"/>
        </p:nvSpPr>
        <p:spPr>
          <a:xfrm>
            <a:off x="8636964" y="6331778"/>
            <a:ext cx="2862609" cy="257865"/>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800" kern="1200" spc="3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TEXT HERE</a:t>
            </a:r>
          </a:p>
        </p:txBody>
      </p:sp>
      <p:sp>
        <p:nvSpPr>
          <p:cNvPr id="6" name="Text Placeholder 2">
            <a:extLst>
              <a:ext uri="{FF2B5EF4-FFF2-40B4-BE49-F238E27FC236}">
                <a16:creationId xmlns:a16="http://schemas.microsoft.com/office/drawing/2014/main" id="{31DD5598-6E65-2963-A625-92A8A5EEA66F}"/>
              </a:ext>
            </a:extLst>
          </p:cNvPr>
          <p:cNvSpPr txBox="1">
            <a:spLocks/>
          </p:cNvSpPr>
          <p:nvPr userDrawn="1"/>
        </p:nvSpPr>
        <p:spPr>
          <a:xfrm rot="5400000">
            <a:off x="10323445" y="4622249"/>
            <a:ext cx="2862609" cy="257865"/>
          </a:xfrm>
          <a:prstGeom prst="rect">
            <a:avLst/>
          </a:prstGeom>
        </p:spPr>
        <p:txBody>
          <a:bodyPr/>
          <a:lstStyle>
            <a:lvl1pPr marL="0" indent="0" algn="r" defTabSz="914400" rtl="0" eaLnBrk="1" latinLnBrk="0" hangingPunct="1">
              <a:lnSpc>
                <a:spcPct val="90000"/>
              </a:lnSpc>
              <a:spcBef>
                <a:spcPts val="1000"/>
              </a:spcBef>
              <a:buFont typeface="Arial" panose="020B0604020202020204" pitchFamily="34" charset="0"/>
              <a:buNone/>
              <a:defRPr sz="800" kern="1200" spc="3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TEXT HERE</a:t>
            </a:r>
          </a:p>
        </p:txBody>
      </p:sp>
    </p:spTree>
    <p:extLst>
      <p:ext uri="{BB962C8B-B14F-4D97-AF65-F5344CB8AC3E}">
        <p14:creationId xmlns:p14="http://schemas.microsoft.com/office/powerpoint/2010/main" val="2507886366"/>
      </p:ext>
    </p:extLst>
  </p:cSld>
  <p:clrMap bg1="lt1" tx1="dk1" bg2="lt2" tx2="dk2" accent1="accent1" accent2="accent2" accent3="accent3" accent4="accent4" accent5="accent5" accent6="accent6" hlink="hlink" folHlink="folHlink"/>
  <p:sldLayoutIdLst>
    <p:sldLayoutId id="2147483820" r:id="rId1"/>
    <p:sldLayoutId id="2147483845" r:id="rId2"/>
    <p:sldLayoutId id="2147483817" r:id="rId3"/>
    <p:sldLayoutId id="2147483821" r:id="rId4"/>
    <p:sldLayoutId id="2147483816" r:id="rId5"/>
    <p:sldLayoutId id="2147483826" r:id="rId6"/>
    <p:sldLayoutId id="2147483844" r:id="rId7"/>
    <p:sldLayoutId id="2147483832"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443F24-8888-AB6D-AF77-FA524327A2BD}"/>
              </a:ext>
            </a:extLst>
          </p:cNvPr>
          <p:cNvPicPr>
            <a:picLocks noChangeAspect="1"/>
          </p:cNvPicPr>
          <p:nvPr userDrawn="1"/>
        </p:nvPicPr>
        <p:blipFill>
          <a:blip r:embed="rId12"/>
          <a:stretch>
            <a:fillRect/>
          </a:stretch>
        </p:blipFill>
        <p:spPr>
          <a:xfrm rot="10800000" flipH="1">
            <a:off x="311863" y="338993"/>
            <a:ext cx="273140" cy="270950"/>
          </a:xfrm>
          <a:prstGeom prst="rect">
            <a:avLst/>
          </a:prstGeom>
        </p:spPr>
      </p:pic>
      <p:pic>
        <p:nvPicPr>
          <p:cNvPr id="8" name="Picture 7">
            <a:extLst>
              <a:ext uri="{FF2B5EF4-FFF2-40B4-BE49-F238E27FC236}">
                <a16:creationId xmlns:a16="http://schemas.microsoft.com/office/drawing/2014/main" id="{2AE4061B-89BB-FCB7-335A-5E3A5603AB2A}"/>
              </a:ext>
            </a:extLst>
          </p:cNvPr>
          <p:cNvPicPr>
            <a:picLocks noChangeAspect="1"/>
          </p:cNvPicPr>
          <p:nvPr userDrawn="1"/>
        </p:nvPicPr>
        <p:blipFill>
          <a:blip r:embed="rId12"/>
          <a:stretch>
            <a:fillRect/>
          </a:stretch>
        </p:blipFill>
        <p:spPr>
          <a:xfrm flipH="1">
            <a:off x="11606998" y="6301146"/>
            <a:ext cx="273140" cy="270950"/>
          </a:xfrm>
          <a:prstGeom prst="rect">
            <a:avLst/>
          </a:prstGeom>
        </p:spPr>
      </p:pic>
    </p:spTree>
    <p:extLst>
      <p:ext uri="{BB962C8B-B14F-4D97-AF65-F5344CB8AC3E}">
        <p14:creationId xmlns:p14="http://schemas.microsoft.com/office/powerpoint/2010/main" val="1108799103"/>
      </p:ext>
    </p:extLst>
  </p:cSld>
  <p:clrMap bg1="lt1" tx1="dk1" bg2="lt2" tx2="dk2" accent1="accent1" accent2="accent2" accent3="accent3" accent4="accent4" accent5="accent5" accent6="accent6" hlink="hlink" folHlink="folHlink"/>
  <p:sldLayoutIdLst>
    <p:sldLayoutId id="2147483793" r:id="rId1"/>
    <p:sldLayoutId id="2147483846" r:id="rId2"/>
    <p:sldLayoutId id="2147483797" r:id="rId3"/>
    <p:sldLayoutId id="2147483801" r:id="rId4"/>
    <p:sldLayoutId id="2147483847" r:id="rId5"/>
    <p:sldLayoutId id="2147483806" r:id="rId6"/>
    <p:sldLayoutId id="2147483842" r:id="rId7"/>
    <p:sldLayoutId id="2147483807" r:id="rId8"/>
    <p:sldLayoutId id="2147483795" r:id="rId9"/>
    <p:sldLayoutId id="214748384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7FFFCEF4_13E2EF27.xml"/><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7FFFCEF9_78DF4DC1.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7FFFCEFB_B8F8F580.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8/10/relationships/comments" Target="../comments/modernComment_7FFFCEFA_239BEA82.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7FFFCEFC_BAE6115D.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7FFFCEFD_806E7183.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2.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7FFFCF07_53A4C3B8.xm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microsoft.com/office/2018/10/relationships/comments" Target="../comments/modernComment_7FFFCF03_55D08C8C.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2456B0-2820-B39D-F931-D9F70F906BDC}"/>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21C064CE-A2D2-34A0-26FB-A96BD64D60CC}"/>
              </a:ext>
            </a:extLst>
          </p:cNvPr>
          <p:cNvSpPr>
            <a:spLocks noGrp="1"/>
          </p:cNvSpPr>
          <p:nvPr>
            <p:ph type="body" sz="quarter" idx="12"/>
          </p:nvPr>
        </p:nvSpPr>
        <p:spPr>
          <a:xfrm>
            <a:off x="882926" y="4506280"/>
            <a:ext cx="10794723" cy="1061893"/>
          </a:xfrm>
        </p:spPr>
        <p:txBody>
          <a:bodyPr lIns="91440" tIns="45720" rIns="91440" bIns="45720" anchor="t"/>
          <a:lstStyle/>
          <a:p>
            <a:r>
              <a:rPr lang="en-DE" dirty="0">
                <a:latin typeface="Utopia Std Display"/>
              </a:rPr>
              <a:t>Prompt Engineering 101</a:t>
            </a:r>
            <a:endParaRPr lang="en-US" dirty="0"/>
          </a:p>
        </p:txBody>
      </p:sp>
      <p:sp>
        <p:nvSpPr>
          <p:cNvPr id="3" name="Text Placeholder 2">
            <a:extLst>
              <a:ext uri="{FF2B5EF4-FFF2-40B4-BE49-F238E27FC236}">
                <a16:creationId xmlns:a16="http://schemas.microsoft.com/office/drawing/2014/main" id="{A60ADBF1-0019-C4B4-0A40-4AAED05835BA}"/>
              </a:ext>
            </a:extLst>
          </p:cNvPr>
          <p:cNvSpPr>
            <a:spLocks noGrp="1"/>
          </p:cNvSpPr>
          <p:nvPr>
            <p:ph type="body" sz="quarter" idx="11"/>
          </p:nvPr>
        </p:nvSpPr>
        <p:spPr>
          <a:xfrm>
            <a:off x="882926" y="5675542"/>
            <a:ext cx="8508723" cy="924983"/>
          </a:xfrm>
        </p:spPr>
        <p:txBody>
          <a:bodyPr lIns="91440" tIns="45720" rIns="91440" bIns="45720" anchor="t"/>
          <a:lstStyle/>
          <a:p>
            <a:r>
              <a:rPr lang="en-DE">
                <a:latin typeface="Acumin Pro"/>
              </a:rPr>
              <a:t>Understanding the nature of working with LLMs</a:t>
            </a:r>
            <a:endParaRPr lang="en-US"/>
          </a:p>
        </p:txBody>
      </p:sp>
    </p:spTree>
    <p:extLst>
      <p:ext uri="{BB962C8B-B14F-4D97-AF65-F5344CB8AC3E}">
        <p14:creationId xmlns:p14="http://schemas.microsoft.com/office/powerpoint/2010/main" val="416630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DDFF8031-AC70-06C5-24CE-5199BBB3B409}"/>
            </a:ext>
          </a:extLst>
        </p:cNvPr>
        <p:cNvGrpSpPr/>
        <p:nvPr/>
      </p:nvGrpSpPr>
      <p:grpSpPr>
        <a:xfrm>
          <a:off x="0" y="0"/>
          <a:ext cx="0" cy="0"/>
          <a:chOff x="0" y="0"/>
          <a:chExt cx="0" cy="0"/>
        </a:xfrm>
      </p:grpSpPr>
      <p:sp>
        <p:nvSpPr>
          <p:cNvPr id="13" name="Text Placeholder 7">
            <a:extLst>
              <a:ext uri="{FF2B5EF4-FFF2-40B4-BE49-F238E27FC236}">
                <a16:creationId xmlns:a16="http://schemas.microsoft.com/office/drawing/2014/main" id="{10F5F43F-B009-0C85-F195-3905F9364CED}"/>
              </a:ext>
            </a:extLst>
          </p:cNvPr>
          <p:cNvSpPr txBox="1">
            <a:spLocks/>
          </p:cNvSpPr>
          <p:nvPr/>
        </p:nvSpPr>
        <p:spPr>
          <a:xfrm>
            <a:off x="1755746" y="2143722"/>
            <a:ext cx="8794472" cy="128238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3600" b="0" i="0" kern="1200" spc="0">
                <a:solidFill>
                  <a:srgbClr val="403732"/>
                </a:solidFill>
                <a:latin typeface="Utopia Std Display" panose="02040603060506020204" pitchFamily="18"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DE" sz="5500">
                <a:solidFill>
                  <a:srgbClr val="FFA236"/>
                </a:solidFill>
                <a:latin typeface="Utopia Std Display"/>
              </a:rPr>
              <a:t>" </a:t>
            </a:r>
            <a:r>
              <a:rPr lang="en-DE" sz="5500">
                <a:solidFill>
                  <a:schemeClr val="tx1"/>
                </a:solidFill>
                <a:latin typeface="Utopia Std Display"/>
              </a:rPr>
              <a:t>AI Won't Replace Humans – But</a:t>
            </a:r>
            <a:r>
              <a:rPr lang="en-DE" sz="5500">
                <a:solidFill>
                  <a:srgbClr val="FFA236"/>
                </a:solidFill>
                <a:latin typeface="Utopia Std Display"/>
              </a:rPr>
              <a:t> Humans With AI </a:t>
            </a:r>
            <a:r>
              <a:rPr lang="en-DE" sz="5500">
                <a:solidFill>
                  <a:schemeClr val="tx1"/>
                </a:solidFill>
                <a:latin typeface="Utopia Std Display"/>
              </a:rPr>
              <a:t>Will Replace Humans Without AI </a:t>
            </a:r>
            <a:r>
              <a:rPr lang="en-DE" sz="5500">
                <a:solidFill>
                  <a:srgbClr val="FFA236"/>
                </a:solidFill>
                <a:latin typeface="Utopia Std Display"/>
              </a:rPr>
              <a:t> "</a:t>
            </a:r>
            <a:endParaRPr lang="en-US" sz="5500">
              <a:solidFill>
                <a:srgbClr val="FFA236"/>
              </a:solidFill>
              <a:ea typeface="+mj-ea"/>
              <a:cs typeface="+mj-cs"/>
            </a:endParaRPr>
          </a:p>
          <a:p>
            <a:endParaRPr lang="en-US" sz="5500"/>
          </a:p>
        </p:txBody>
      </p:sp>
      <p:sp>
        <p:nvSpPr>
          <p:cNvPr id="15" name="Subtitle 2">
            <a:extLst>
              <a:ext uri="{FF2B5EF4-FFF2-40B4-BE49-F238E27FC236}">
                <a16:creationId xmlns:a16="http://schemas.microsoft.com/office/drawing/2014/main" id="{E870D580-EDEE-0D80-4E7F-245BFDF0590E}"/>
              </a:ext>
            </a:extLst>
          </p:cNvPr>
          <p:cNvSpPr txBox="1">
            <a:spLocks/>
          </p:cNvSpPr>
          <p:nvPr/>
        </p:nvSpPr>
        <p:spPr>
          <a:xfrm>
            <a:off x="4323681" y="5139794"/>
            <a:ext cx="353703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r>
              <a:rPr lang="en-US" sz="1800" b="1" spc="200">
                <a:solidFill>
                  <a:srgbClr val="403732"/>
                </a:solidFill>
                <a:latin typeface="Acumin Pro"/>
              </a:rPr>
              <a:t>Harvard Business Review</a:t>
            </a:r>
          </a:p>
          <a:p>
            <a:pPr marL="285750" indent="-285750" algn="l">
              <a:lnSpc>
                <a:spcPct val="150000"/>
              </a:lnSpc>
              <a:buFontTx/>
              <a:buChar char="-"/>
              <a:defRPr/>
            </a:pPr>
            <a:endParaRPr lang="en-DE" sz="1800" b="1" spc="200">
              <a:solidFill>
                <a:srgbClr val="403732"/>
              </a:solidFill>
              <a:latin typeface="Acumin Pro"/>
            </a:endParaRPr>
          </a:p>
          <a:p>
            <a:pPr marL="285750" indent="-285750" algn="l">
              <a:lnSpc>
                <a:spcPct val="150000"/>
              </a:lnSpc>
              <a:buFontTx/>
              <a:buChar char="-"/>
              <a:defRPr/>
            </a:pPr>
            <a:endParaRPr lang="en-DE" sz="1800" b="1" spc="200">
              <a:solidFill>
                <a:srgbClr val="403732"/>
              </a:solidFill>
              <a:latin typeface="Acumin Pro"/>
            </a:endParaRPr>
          </a:p>
          <a:p>
            <a:pPr marL="285750" indent="-285750" algn="l">
              <a:lnSpc>
                <a:spcPct val="150000"/>
              </a:lnSpc>
              <a:buFontTx/>
              <a:buChar char="-"/>
              <a:defRPr/>
            </a:pPr>
            <a:endParaRPr lang="en-DE" sz="1800" b="1" spc="200">
              <a:solidFill>
                <a:srgbClr val="403732"/>
              </a:solidFill>
              <a:latin typeface="Acumin Pro"/>
            </a:endParaRPr>
          </a:p>
          <a:p>
            <a:pPr marL="285750" indent="-285750" algn="l">
              <a:lnSpc>
                <a:spcPct val="150000"/>
              </a:lnSpc>
              <a:buFontTx/>
              <a:buChar char="-"/>
              <a:defRPr/>
            </a:pPr>
            <a:endParaRPr lang="en-US" sz="1800" b="1" spc="200">
              <a:solidFill>
                <a:srgbClr val="403732"/>
              </a:solidFill>
            </a:endParaRPr>
          </a:p>
          <a:p>
            <a:pPr algn="l">
              <a:lnSpc>
                <a:spcPct val="150000"/>
              </a:lnSpc>
              <a:defRPr/>
            </a:pPr>
            <a:endParaRPr lang="en-US" sz="1800" b="1" spc="200">
              <a:solidFill>
                <a:srgbClr val="403732"/>
              </a:solidFill>
              <a:latin typeface="Acumin Pro" panose="020B0504020202020204" pitchFamily="34" charset="77"/>
            </a:endParaRPr>
          </a:p>
        </p:txBody>
      </p:sp>
    </p:spTree>
    <p:extLst>
      <p:ext uri="{BB962C8B-B14F-4D97-AF65-F5344CB8AC3E}">
        <p14:creationId xmlns:p14="http://schemas.microsoft.com/office/powerpoint/2010/main" val="3685936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301F8CCF-3F20-2E9A-8A55-162ADB49F9AE}"/>
            </a:ext>
          </a:extLst>
        </p:cNvPr>
        <p:cNvGrpSpPr/>
        <p:nvPr/>
      </p:nvGrpSpPr>
      <p:grpSpPr>
        <a:xfrm>
          <a:off x="0" y="0"/>
          <a:ext cx="0" cy="0"/>
          <a:chOff x="0" y="0"/>
          <a:chExt cx="0" cy="0"/>
        </a:xfrm>
      </p:grpSpPr>
      <p:sp>
        <p:nvSpPr>
          <p:cNvPr id="15" name="Subtitle 2">
            <a:extLst>
              <a:ext uri="{FF2B5EF4-FFF2-40B4-BE49-F238E27FC236}">
                <a16:creationId xmlns:a16="http://schemas.microsoft.com/office/drawing/2014/main" id="{4EED94DA-DB80-C4D6-588E-4CB640901392}"/>
              </a:ext>
            </a:extLst>
          </p:cNvPr>
          <p:cNvSpPr txBox="1">
            <a:spLocks/>
          </p:cNvSpPr>
          <p:nvPr/>
        </p:nvSpPr>
        <p:spPr>
          <a:xfrm>
            <a:off x="211122" y="2842588"/>
            <a:ext cx="250609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defRPr/>
            </a:pPr>
            <a:r>
              <a:rPr lang="en-US" sz="2500" b="1" spc="200">
                <a:solidFill>
                  <a:srgbClr val="FF9515"/>
                </a:solidFill>
                <a:latin typeface="Acumin Pro"/>
              </a:rPr>
              <a:t>Increased Productivity</a:t>
            </a:r>
            <a:endParaRPr lang="en-US" sz="2500" b="1" spc="200">
              <a:solidFill>
                <a:srgbClr val="FF9515"/>
              </a:solidFill>
              <a:latin typeface="Acumin Pro"/>
              <a:cs typeface="Arial"/>
            </a:endParaRPr>
          </a:p>
          <a:p>
            <a:pPr marL="285750" indent="-285750">
              <a:lnSpc>
                <a:spcPct val="150000"/>
              </a:lnSpc>
              <a:buFontTx/>
              <a:buChar char="-"/>
              <a:defRPr/>
            </a:pPr>
            <a:endParaRPr lang="en-DE" sz="2500" b="1" spc="200">
              <a:solidFill>
                <a:srgbClr val="403833"/>
              </a:solidFill>
              <a:latin typeface="Acumin Pro"/>
            </a:endParaRPr>
          </a:p>
          <a:p>
            <a:pPr marL="285750" indent="-285750">
              <a:lnSpc>
                <a:spcPct val="150000"/>
              </a:lnSpc>
              <a:buFontTx/>
              <a:buChar char="-"/>
              <a:defRPr/>
            </a:pPr>
            <a:endParaRPr lang="en-DE" sz="2500" b="1" spc="200">
              <a:solidFill>
                <a:srgbClr val="403833"/>
              </a:solidFill>
              <a:latin typeface="Acumin Pro"/>
            </a:endParaRPr>
          </a:p>
          <a:p>
            <a:pPr marL="285750" indent="-285750">
              <a:lnSpc>
                <a:spcPct val="150000"/>
              </a:lnSpc>
              <a:buFontTx/>
              <a:buChar char="-"/>
              <a:defRPr/>
            </a:pPr>
            <a:endParaRPr lang="en-DE" sz="2500" b="1" spc="200">
              <a:solidFill>
                <a:srgbClr val="403833"/>
              </a:solidFill>
              <a:latin typeface="Acumin Pro"/>
            </a:endParaRPr>
          </a:p>
          <a:p>
            <a:pPr marL="285750" indent="-285750">
              <a:lnSpc>
                <a:spcPct val="150000"/>
              </a:lnSpc>
              <a:buFontTx/>
              <a:buChar char="-"/>
              <a:defRPr/>
            </a:pPr>
            <a:endParaRPr lang="en-US" sz="2500" b="1" spc="200">
              <a:solidFill>
                <a:srgbClr val="403833"/>
              </a:solidFill>
              <a:cs typeface="Arial"/>
            </a:endParaRPr>
          </a:p>
          <a:p>
            <a:pPr>
              <a:lnSpc>
                <a:spcPct val="150000"/>
              </a:lnSpc>
              <a:defRPr/>
            </a:pPr>
            <a:endParaRPr lang="en-US" sz="2500" b="1" spc="200">
              <a:solidFill>
                <a:srgbClr val="403833"/>
              </a:solidFill>
              <a:latin typeface="Acumin Pro" panose="020B0504020202020204" pitchFamily="34" charset="77"/>
            </a:endParaRPr>
          </a:p>
        </p:txBody>
      </p:sp>
      <p:sp>
        <p:nvSpPr>
          <p:cNvPr id="3" name="Title 3">
            <a:extLst>
              <a:ext uri="{FF2B5EF4-FFF2-40B4-BE49-F238E27FC236}">
                <a16:creationId xmlns:a16="http://schemas.microsoft.com/office/drawing/2014/main" id="{8A7FFC94-FD3C-6916-3BAD-7C0E68C205F7}"/>
              </a:ext>
            </a:extLst>
          </p:cNvPr>
          <p:cNvSpPr>
            <a:spLocks noGrp="1"/>
          </p:cNvSpPr>
          <p:nvPr/>
        </p:nvSpPr>
        <p:spPr>
          <a:xfrm>
            <a:off x="1186034" y="514211"/>
            <a:ext cx="10085099"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a:lnSpc>
                <a:spcPct val="100000"/>
              </a:lnSpc>
              <a:defRPr/>
            </a:pPr>
            <a:r>
              <a:rPr lang="en-US" sz="6000">
                <a:solidFill>
                  <a:srgbClr val="FFA236"/>
                </a:solidFill>
                <a:latin typeface="Utopia Std Display"/>
              </a:rPr>
              <a:t>What's In For Emma</a:t>
            </a:r>
            <a:endParaRPr lang="en-US" sz="6000" b="0" i="0" u="none" strike="noStrike" kern="1200" cap="none" spc="0" normalizeH="0" baseline="0" noProof="0">
              <a:ln>
                <a:noFill/>
              </a:ln>
              <a:solidFill>
                <a:srgbClr val="FFA236"/>
              </a:solidFill>
              <a:effectLst/>
              <a:uLnTx/>
              <a:uFillTx/>
              <a:latin typeface="Utopia Std Display" panose="02040603060506020204" pitchFamily="18" charset="77"/>
            </a:endParaRPr>
          </a:p>
        </p:txBody>
      </p:sp>
      <p:sp>
        <p:nvSpPr>
          <p:cNvPr id="4" name="Subtitle 2">
            <a:extLst>
              <a:ext uri="{FF2B5EF4-FFF2-40B4-BE49-F238E27FC236}">
                <a16:creationId xmlns:a16="http://schemas.microsoft.com/office/drawing/2014/main" id="{675AF58A-8582-1340-E7F6-BB046C41BECE}"/>
              </a:ext>
            </a:extLst>
          </p:cNvPr>
          <p:cNvSpPr txBox="1">
            <a:spLocks/>
          </p:cNvSpPr>
          <p:nvPr/>
        </p:nvSpPr>
        <p:spPr>
          <a:xfrm>
            <a:off x="3252896" y="2842588"/>
            <a:ext cx="250609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defRPr/>
            </a:pPr>
            <a:r>
              <a:rPr lang="en-US" sz="2500" b="1" spc="200">
                <a:solidFill>
                  <a:srgbClr val="FF9515"/>
                </a:solidFill>
                <a:latin typeface="Acumin Pro"/>
              </a:rPr>
              <a:t>Competitive Advantage</a:t>
            </a:r>
            <a:endParaRPr lang="en-US" sz="2500"/>
          </a:p>
          <a:p>
            <a:pPr marL="285750" indent="-285750">
              <a:lnSpc>
                <a:spcPct val="150000"/>
              </a:lnSpc>
              <a:buFontTx/>
              <a:buChar char="-"/>
              <a:defRPr/>
            </a:pPr>
            <a:endParaRPr lang="en-DE" sz="2500" b="1" spc="200">
              <a:solidFill>
                <a:srgbClr val="FF9515"/>
              </a:solidFill>
              <a:latin typeface="Acumin Pro"/>
            </a:endParaRPr>
          </a:p>
          <a:p>
            <a:pPr marL="285750" indent="-285750">
              <a:lnSpc>
                <a:spcPct val="150000"/>
              </a:lnSpc>
              <a:buFontTx/>
              <a:buChar char="-"/>
              <a:defRPr/>
            </a:pPr>
            <a:endParaRPr lang="en-DE" sz="2500" b="1" spc="200">
              <a:solidFill>
                <a:srgbClr val="FF9515"/>
              </a:solidFill>
              <a:latin typeface="Acumin Pro"/>
            </a:endParaRPr>
          </a:p>
          <a:p>
            <a:pPr marL="285750" indent="-285750">
              <a:lnSpc>
                <a:spcPct val="150000"/>
              </a:lnSpc>
              <a:buFontTx/>
              <a:buChar char="-"/>
              <a:defRPr/>
            </a:pPr>
            <a:endParaRPr lang="en-DE" sz="2500" b="1" spc="200">
              <a:solidFill>
                <a:srgbClr val="FF9515"/>
              </a:solidFill>
              <a:latin typeface="Acumin Pro"/>
            </a:endParaRPr>
          </a:p>
          <a:p>
            <a:pPr marL="285750" indent="-285750">
              <a:lnSpc>
                <a:spcPct val="150000"/>
              </a:lnSpc>
              <a:buFontTx/>
              <a:buChar char="-"/>
              <a:defRPr/>
            </a:pPr>
            <a:endParaRPr lang="en-US" sz="2500" b="1" spc="200">
              <a:solidFill>
                <a:srgbClr val="FF9515"/>
              </a:solidFill>
              <a:cs typeface="Arial"/>
            </a:endParaRPr>
          </a:p>
          <a:p>
            <a:pPr>
              <a:lnSpc>
                <a:spcPct val="150000"/>
              </a:lnSpc>
              <a:defRPr/>
            </a:pPr>
            <a:endParaRPr lang="en-US" sz="2500" b="1" spc="200">
              <a:solidFill>
                <a:srgbClr val="FF9515"/>
              </a:solidFill>
              <a:latin typeface="Acumin Pro" panose="020B0504020202020204" pitchFamily="34" charset="77"/>
            </a:endParaRPr>
          </a:p>
        </p:txBody>
      </p:sp>
      <p:sp>
        <p:nvSpPr>
          <p:cNvPr id="5" name="Subtitle 2">
            <a:extLst>
              <a:ext uri="{FF2B5EF4-FFF2-40B4-BE49-F238E27FC236}">
                <a16:creationId xmlns:a16="http://schemas.microsoft.com/office/drawing/2014/main" id="{DA4EE30A-8499-04F0-839C-2C67CD37F400}"/>
              </a:ext>
            </a:extLst>
          </p:cNvPr>
          <p:cNvSpPr txBox="1">
            <a:spLocks/>
          </p:cNvSpPr>
          <p:nvPr/>
        </p:nvSpPr>
        <p:spPr>
          <a:xfrm>
            <a:off x="6464003" y="2842587"/>
            <a:ext cx="2102684"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defRPr/>
            </a:pPr>
            <a:r>
              <a:rPr lang="en-US" sz="2500" b="1" spc="200">
                <a:solidFill>
                  <a:srgbClr val="FF9515"/>
                </a:solidFill>
                <a:latin typeface="Acumin Pro"/>
              </a:rPr>
              <a:t>Data Utilization</a:t>
            </a:r>
            <a:endParaRPr lang="en-US" sz="2500"/>
          </a:p>
          <a:p>
            <a:pPr marL="285750" indent="-285750">
              <a:lnSpc>
                <a:spcPct val="150000"/>
              </a:lnSpc>
              <a:buFontTx/>
              <a:buChar char="-"/>
              <a:defRPr/>
            </a:pPr>
            <a:endParaRPr lang="en-DE" sz="2500" b="1" spc="200">
              <a:solidFill>
                <a:srgbClr val="FF9515"/>
              </a:solidFill>
              <a:latin typeface="Acumin Pro"/>
            </a:endParaRPr>
          </a:p>
          <a:p>
            <a:pPr marL="285750" indent="-285750">
              <a:lnSpc>
                <a:spcPct val="150000"/>
              </a:lnSpc>
              <a:buFontTx/>
              <a:buChar char="-"/>
              <a:defRPr/>
            </a:pPr>
            <a:endParaRPr lang="en-DE" sz="2500" b="1" spc="200">
              <a:solidFill>
                <a:srgbClr val="FF9515"/>
              </a:solidFill>
              <a:latin typeface="Acumin Pro"/>
            </a:endParaRPr>
          </a:p>
          <a:p>
            <a:pPr marL="285750" indent="-285750">
              <a:lnSpc>
                <a:spcPct val="150000"/>
              </a:lnSpc>
              <a:buFontTx/>
              <a:buChar char="-"/>
              <a:defRPr/>
            </a:pPr>
            <a:endParaRPr lang="en-DE" sz="2500" b="1" spc="200">
              <a:solidFill>
                <a:srgbClr val="FF9515"/>
              </a:solidFill>
              <a:latin typeface="Acumin Pro"/>
            </a:endParaRPr>
          </a:p>
          <a:p>
            <a:pPr marL="285750" indent="-285750">
              <a:lnSpc>
                <a:spcPct val="150000"/>
              </a:lnSpc>
              <a:buFontTx/>
              <a:buChar char="-"/>
              <a:defRPr/>
            </a:pPr>
            <a:endParaRPr lang="en-US" sz="2500" b="1" spc="200">
              <a:solidFill>
                <a:srgbClr val="FF9515"/>
              </a:solidFill>
              <a:cs typeface="Arial"/>
            </a:endParaRPr>
          </a:p>
          <a:p>
            <a:pPr>
              <a:lnSpc>
                <a:spcPct val="150000"/>
              </a:lnSpc>
              <a:defRPr/>
            </a:pPr>
            <a:endParaRPr lang="en-US" sz="2500" b="1" spc="200">
              <a:solidFill>
                <a:srgbClr val="FF9515"/>
              </a:solidFill>
              <a:latin typeface="Acumin Pro" panose="020B0504020202020204" pitchFamily="34" charset="77"/>
            </a:endParaRPr>
          </a:p>
        </p:txBody>
      </p:sp>
      <p:sp>
        <p:nvSpPr>
          <p:cNvPr id="6" name="Subtitle 2">
            <a:extLst>
              <a:ext uri="{FF2B5EF4-FFF2-40B4-BE49-F238E27FC236}">
                <a16:creationId xmlns:a16="http://schemas.microsoft.com/office/drawing/2014/main" id="{CD012CF1-DAD2-786D-EAEA-1C72B45B1472}"/>
              </a:ext>
            </a:extLst>
          </p:cNvPr>
          <p:cNvSpPr txBox="1">
            <a:spLocks/>
          </p:cNvSpPr>
          <p:nvPr/>
        </p:nvSpPr>
        <p:spPr>
          <a:xfrm>
            <a:off x="9467180" y="2842586"/>
            <a:ext cx="2069066"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defRPr/>
            </a:pPr>
            <a:r>
              <a:rPr lang="en-US" sz="2500" b="1" spc="200">
                <a:solidFill>
                  <a:srgbClr val="FF9515"/>
                </a:solidFill>
                <a:latin typeface="Acumin Pro"/>
              </a:rPr>
              <a:t>Future-Proofing</a:t>
            </a:r>
            <a:endParaRPr lang="en-US" sz="2500"/>
          </a:p>
          <a:p>
            <a:pPr marL="285750" indent="-285750">
              <a:lnSpc>
                <a:spcPct val="150000"/>
              </a:lnSpc>
              <a:buFontTx/>
              <a:buChar char="-"/>
              <a:defRPr/>
            </a:pPr>
            <a:endParaRPr lang="en-DE" sz="2500" b="1" spc="200">
              <a:solidFill>
                <a:srgbClr val="FF9515"/>
              </a:solidFill>
              <a:latin typeface="Acumin Pro"/>
            </a:endParaRPr>
          </a:p>
          <a:p>
            <a:pPr marL="285750" indent="-285750">
              <a:lnSpc>
                <a:spcPct val="150000"/>
              </a:lnSpc>
              <a:buFontTx/>
              <a:buChar char="-"/>
              <a:defRPr/>
            </a:pPr>
            <a:endParaRPr lang="en-DE" sz="2500" b="1" spc="200">
              <a:solidFill>
                <a:srgbClr val="FF9515"/>
              </a:solidFill>
              <a:latin typeface="Acumin Pro"/>
            </a:endParaRPr>
          </a:p>
          <a:p>
            <a:pPr marL="285750" indent="-285750">
              <a:lnSpc>
                <a:spcPct val="150000"/>
              </a:lnSpc>
              <a:buFontTx/>
              <a:buChar char="-"/>
              <a:defRPr/>
            </a:pPr>
            <a:endParaRPr lang="en-DE" sz="2500" b="1" spc="200">
              <a:solidFill>
                <a:srgbClr val="FF9515"/>
              </a:solidFill>
              <a:latin typeface="Acumin Pro"/>
            </a:endParaRPr>
          </a:p>
          <a:p>
            <a:pPr marL="285750" indent="-285750">
              <a:lnSpc>
                <a:spcPct val="150000"/>
              </a:lnSpc>
              <a:buFontTx/>
              <a:buChar char="-"/>
              <a:defRPr/>
            </a:pPr>
            <a:endParaRPr lang="en-US" sz="2500" b="1" spc="200">
              <a:solidFill>
                <a:srgbClr val="FF9515"/>
              </a:solidFill>
              <a:cs typeface="Arial"/>
            </a:endParaRPr>
          </a:p>
          <a:p>
            <a:pPr>
              <a:lnSpc>
                <a:spcPct val="150000"/>
              </a:lnSpc>
              <a:defRPr/>
            </a:pPr>
            <a:endParaRPr lang="en-US" sz="2500" b="1" spc="200">
              <a:solidFill>
                <a:srgbClr val="FF9515"/>
              </a:solidFill>
              <a:latin typeface="Acumin Pro" panose="020B0504020202020204" pitchFamily="34" charset="77"/>
            </a:endParaRPr>
          </a:p>
        </p:txBody>
      </p:sp>
      <p:sp>
        <p:nvSpPr>
          <p:cNvPr id="7" name="Subtitle 2">
            <a:extLst>
              <a:ext uri="{FF2B5EF4-FFF2-40B4-BE49-F238E27FC236}">
                <a16:creationId xmlns:a16="http://schemas.microsoft.com/office/drawing/2014/main" id="{9BA2F34A-4AF0-80DA-D763-29E75688FBB7}"/>
              </a:ext>
            </a:extLst>
          </p:cNvPr>
          <p:cNvSpPr txBox="1">
            <a:spLocks/>
          </p:cNvSpPr>
          <p:nvPr/>
        </p:nvSpPr>
        <p:spPr>
          <a:xfrm>
            <a:off x="648150" y="4209705"/>
            <a:ext cx="1643243"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latin typeface="Acumin Pro"/>
              </a:rPr>
              <a:t>Up to 40%</a:t>
            </a:r>
            <a:endParaRPr lang="en-US" sz="1800" spc="200">
              <a:solidFill>
                <a:srgbClr val="403833"/>
              </a:solidFill>
              <a:latin typeface="Acumin Pro"/>
            </a:endParaRP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8" name="Subtitle 2">
            <a:extLst>
              <a:ext uri="{FF2B5EF4-FFF2-40B4-BE49-F238E27FC236}">
                <a16:creationId xmlns:a16="http://schemas.microsoft.com/office/drawing/2014/main" id="{99C44A62-7C87-7A30-5D2D-16759ED9DDE8}"/>
              </a:ext>
            </a:extLst>
          </p:cNvPr>
          <p:cNvSpPr txBox="1">
            <a:spLocks/>
          </p:cNvSpPr>
          <p:nvPr/>
        </p:nvSpPr>
        <p:spPr>
          <a:xfrm>
            <a:off x="3376160" y="4265734"/>
            <a:ext cx="2259566"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latin typeface="Acumin Pro"/>
              </a:rPr>
              <a:t>Twice as likely to be market leader</a:t>
            </a:r>
            <a:endParaRPr lang="en-US"/>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9" name="Subtitle 2">
            <a:extLst>
              <a:ext uri="{FF2B5EF4-FFF2-40B4-BE49-F238E27FC236}">
                <a16:creationId xmlns:a16="http://schemas.microsoft.com/office/drawing/2014/main" id="{0D5762AB-D298-A784-A17D-B10DF4FA4928}"/>
              </a:ext>
            </a:extLst>
          </p:cNvPr>
          <p:cNvSpPr txBox="1">
            <a:spLocks/>
          </p:cNvSpPr>
          <p:nvPr/>
        </p:nvSpPr>
        <p:spPr>
          <a:xfrm>
            <a:off x="6385561" y="4276940"/>
            <a:ext cx="2259566"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latin typeface="Acumin Pro"/>
              </a:rPr>
              <a:t>Better forecasting and trend analysis</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10" name="Subtitle 2">
            <a:extLst>
              <a:ext uri="{FF2B5EF4-FFF2-40B4-BE49-F238E27FC236}">
                <a16:creationId xmlns:a16="http://schemas.microsoft.com/office/drawing/2014/main" id="{3F71C904-A786-0A60-7427-70D8254F98CF}"/>
              </a:ext>
            </a:extLst>
          </p:cNvPr>
          <p:cNvSpPr txBox="1">
            <a:spLocks/>
          </p:cNvSpPr>
          <p:nvPr/>
        </p:nvSpPr>
        <p:spPr>
          <a:xfrm>
            <a:off x="9108590" y="4265734"/>
            <a:ext cx="2786242"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latin typeface="Acumin Pro"/>
              </a:rPr>
              <a:t>More effective adaptation dynamic market conditions</a:t>
            </a:r>
            <a:endParaRPr lang="en-US"/>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cxnSp>
        <p:nvCxnSpPr>
          <p:cNvPr id="14" name="Straight Arrow Connector 13">
            <a:extLst>
              <a:ext uri="{FF2B5EF4-FFF2-40B4-BE49-F238E27FC236}">
                <a16:creationId xmlns:a16="http://schemas.microsoft.com/office/drawing/2014/main" id="{441B9C23-7154-5C49-6E7A-F1C2A902DD61}"/>
              </a:ext>
            </a:extLst>
          </p:cNvPr>
          <p:cNvCxnSpPr/>
          <p:nvPr/>
        </p:nvCxnSpPr>
        <p:spPr>
          <a:xfrm flipH="1">
            <a:off x="2952479" y="1548485"/>
            <a:ext cx="4483" cy="503816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8CE3BC-E723-EE76-C535-F33FAC34F955}"/>
              </a:ext>
            </a:extLst>
          </p:cNvPr>
          <p:cNvCxnSpPr>
            <a:cxnSpLocks/>
          </p:cNvCxnSpPr>
          <p:nvPr/>
        </p:nvCxnSpPr>
        <p:spPr>
          <a:xfrm flipH="1">
            <a:off x="6090126" y="1548485"/>
            <a:ext cx="4483" cy="503816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0A27A5-BA5C-49FA-B49C-A0436790A1D1}"/>
              </a:ext>
            </a:extLst>
          </p:cNvPr>
          <p:cNvCxnSpPr>
            <a:cxnSpLocks/>
          </p:cNvCxnSpPr>
          <p:nvPr/>
        </p:nvCxnSpPr>
        <p:spPr>
          <a:xfrm flipH="1">
            <a:off x="8925214" y="1548485"/>
            <a:ext cx="4483" cy="5038164"/>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633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B36C45-2056-B733-424D-84A77B0D3831}"/>
            </a:ext>
          </a:extLst>
        </p:cNvPr>
        <p:cNvGrpSpPr/>
        <p:nvPr/>
      </p:nvGrpSpPr>
      <p:grpSpPr>
        <a:xfrm>
          <a:off x="0" y="0"/>
          <a:ext cx="0" cy="0"/>
          <a:chOff x="0" y="0"/>
          <a:chExt cx="0" cy="0"/>
        </a:xfrm>
      </p:grpSpPr>
      <p:sp>
        <p:nvSpPr>
          <p:cNvPr id="15" name="Subtitle 2">
            <a:extLst>
              <a:ext uri="{FF2B5EF4-FFF2-40B4-BE49-F238E27FC236}">
                <a16:creationId xmlns:a16="http://schemas.microsoft.com/office/drawing/2014/main" id="{9332B8D3-4606-3F0D-F061-F135C2EE3C92}"/>
              </a:ext>
            </a:extLst>
          </p:cNvPr>
          <p:cNvSpPr txBox="1">
            <a:spLocks/>
          </p:cNvSpPr>
          <p:nvPr/>
        </p:nvSpPr>
        <p:spPr>
          <a:xfrm>
            <a:off x="211122" y="2842588"/>
            <a:ext cx="250609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defRPr/>
            </a:pPr>
            <a:r>
              <a:rPr lang="en-US" sz="2500" b="1" spc="200">
                <a:solidFill>
                  <a:srgbClr val="FF9515"/>
                </a:solidFill>
                <a:latin typeface="Acumin Pro"/>
              </a:rPr>
              <a:t>Higher Job Market Value</a:t>
            </a:r>
            <a:endParaRPr lang="en-US" sz="2500" b="1" spc="200">
              <a:solidFill>
                <a:srgbClr val="FF9515"/>
              </a:solidFill>
              <a:latin typeface="Acumin Pro"/>
              <a:cs typeface="Arial"/>
            </a:endParaRPr>
          </a:p>
          <a:p>
            <a:pPr marL="285750" indent="-285750">
              <a:lnSpc>
                <a:spcPct val="150000"/>
              </a:lnSpc>
              <a:buFontTx/>
              <a:buChar char="-"/>
              <a:defRPr/>
            </a:pPr>
            <a:endParaRPr lang="en-DE" sz="2500" b="1" spc="200">
              <a:solidFill>
                <a:srgbClr val="403833"/>
              </a:solidFill>
              <a:latin typeface="Acumin Pro"/>
            </a:endParaRPr>
          </a:p>
          <a:p>
            <a:pPr marL="285750" indent="-285750">
              <a:lnSpc>
                <a:spcPct val="150000"/>
              </a:lnSpc>
              <a:buFontTx/>
              <a:buChar char="-"/>
              <a:defRPr/>
            </a:pPr>
            <a:endParaRPr lang="en-DE" sz="2500" b="1" spc="200">
              <a:solidFill>
                <a:srgbClr val="403833"/>
              </a:solidFill>
              <a:latin typeface="Acumin Pro"/>
            </a:endParaRPr>
          </a:p>
          <a:p>
            <a:pPr marL="285750" indent="-285750">
              <a:lnSpc>
                <a:spcPct val="150000"/>
              </a:lnSpc>
              <a:buFontTx/>
              <a:buChar char="-"/>
              <a:defRPr/>
            </a:pPr>
            <a:endParaRPr lang="en-DE" sz="2500" b="1" spc="200">
              <a:solidFill>
                <a:srgbClr val="403833"/>
              </a:solidFill>
              <a:latin typeface="Acumin Pro"/>
            </a:endParaRPr>
          </a:p>
          <a:p>
            <a:pPr marL="285750" indent="-285750">
              <a:lnSpc>
                <a:spcPct val="150000"/>
              </a:lnSpc>
              <a:buFontTx/>
              <a:buChar char="-"/>
              <a:defRPr/>
            </a:pPr>
            <a:endParaRPr lang="en-US" sz="2500" b="1" spc="200">
              <a:solidFill>
                <a:srgbClr val="403833"/>
              </a:solidFill>
              <a:cs typeface="Arial"/>
            </a:endParaRPr>
          </a:p>
          <a:p>
            <a:pPr>
              <a:lnSpc>
                <a:spcPct val="150000"/>
              </a:lnSpc>
              <a:defRPr/>
            </a:pPr>
            <a:endParaRPr lang="en-US" sz="2500" b="1" spc="200">
              <a:solidFill>
                <a:srgbClr val="403833"/>
              </a:solidFill>
              <a:latin typeface="Acumin Pro" panose="020B0504020202020204" pitchFamily="34" charset="77"/>
            </a:endParaRPr>
          </a:p>
        </p:txBody>
      </p:sp>
      <p:sp>
        <p:nvSpPr>
          <p:cNvPr id="3" name="Title 3">
            <a:extLst>
              <a:ext uri="{FF2B5EF4-FFF2-40B4-BE49-F238E27FC236}">
                <a16:creationId xmlns:a16="http://schemas.microsoft.com/office/drawing/2014/main" id="{97E2BF39-B9AB-CBFB-8D06-1B036FE6422C}"/>
              </a:ext>
            </a:extLst>
          </p:cNvPr>
          <p:cNvSpPr>
            <a:spLocks noGrp="1"/>
          </p:cNvSpPr>
          <p:nvPr/>
        </p:nvSpPr>
        <p:spPr>
          <a:xfrm>
            <a:off x="1186034" y="514211"/>
            <a:ext cx="10085099"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a:lnSpc>
                <a:spcPct val="100000"/>
              </a:lnSpc>
              <a:defRPr/>
            </a:pPr>
            <a:r>
              <a:rPr lang="en-US" sz="6000">
                <a:solidFill>
                  <a:srgbClr val="FFA236"/>
                </a:solidFill>
                <a:latin typeface="Utopia Std Display"/>
              </a:rPr>
              <a:t>What's In For Emmies</a:t>
            </a:r>
            <a:endParaRPr lang="en-US" sz="6000" b="0" i="0" u="none" strike="noStrike" kern="1200" cap="none" spc="0" normalizeH="0" baseline="0" noProof="0">
              <a:ln>
                <a:noFill/>
              </a:ln>
              <a:solidFill>
                <a:srgbClr val="FFA236"/>
              </a:solidFill>
              <a:effectLst/>
              <a:uLnTx/>
              <a:uFillTx/>
              <a:latin typeface="Utopia Std Display" panose="02040603060506020204" pitchFamily="18" charset="77"/>
            </a:endParaRPr>
          </a:p>
        </p:txBody>
      </p:sp>
      <p:sp>
        <p:nvSpPr>
          <p:cNvPr id="4" name="Subtitle 2">
            <a:extLst>
              <a:ext uri="{FF2B5EF4-FFF2-40B4-BE49-F238E27FC236}">
                <a16:creationId xmlns:a16="http://schemas.microsoft.com/office/drawing/2014/main" id="{A4ACA109-3728-7C07-6377-375510CFA383}"/>
              </a:ext>
            </a:extLst>
          </p:cNvPr>
          <p:cNvSpPr txBox="1">
            <a:spLocks/>
          </p:cNvSpPr>
          <p:nvPr/>
        </p:nvSpPr>
        <p:spPr>
          <a:xfrm>
            <a:off x="3247916" y="2842588"/>
            <a:ext cx="2606947"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defRPr/>
            </a:pPr>
            <a:r>
              <a:rPr lang="en-US" sz="2500" b="1" spc="200">
                <a:solidFill>
                  <a:srgbClr val="FF9515"/>
                </a:solidFill>
                <a:latin typeface="Acumin Pro"/>
              </a:rPr>
              <a:t>Career Advancement</a:t>
            </a:r>
            <a:endParaRPr lang="en-US"/>
          </a:p>
          <a:p>
            <a:pPr marL="285750" indent="-285750">
              <a:lnSpc>
                <a:spcPct val="150000"/>
              </a:lnSpc>
              <a:buFontTx/>
              <a:buChar char="-"/>
              <a:defRPr/>
            </a:pPr>
            <a:endParaRPr lang="en-DE" sz="2500" b="1" spc="200">
              <a:solidFill>
                <a:srgbClr val="FF9515"/>
              </a:solidFill>
              <a:latin typeface="Acumin Pro"/>
            </a:endParaRPr>
          </a:p>
          <a:p>
            <a:pPr marL="285750" indent="-285750">
              <a:lnSpc>
                <a:spcPct val="150000"/>
              </a:lnSpc>
              <a:buFontTx/>
              <a:buChar char="-"/>
              <a:defRPr/>
            </a:pPr>
            <a:endParaRPr lang="en-DE" sz="2500" b="1" spc="200">
              <a:solidFill>
                <a:srgbClr val="FF9515"/>
              </a:solidFill>
              <a:latin typeface="Acumin Pro"/>
            </a:endParaRPr>
          </a:p>
          <a:p>
            <a:pPr marL="285750" indent="-285750">
              <a:lnSpc>
                <a:spcPct val="150000"/>
              </a:lnSpc>
              <a:buFontTx/>
              <a:buChar char="-"/>
              <a:defRPr/>
            </a:pPr>
            <a:endParaRPr lang="en-DE" sz="2500" b="1" spc="200">
              <a:solidFill>
                <a:srgbClr val="FF9515"/>
              </a:solidFill>
              <a:latin typeface="Acumin Pro"/>
            </a:endParaRPr>
          </a:p>
          <a:p>
            <a:pPr marL="285750" indent="-285750">
              <a:lnSpc>
                <a:spcPct val="150000"/>
              </a:lnSpc>
              <a:buFontTx/>
              <a:buChar char="-"/>
              <a:defRPr/>
            </a:pPr>
            <a:endParaRPr lang="en-US" sz="2500" b="1" spc="200">
              <a:solidFill>
                <a:srgbClr val="FF9515"/>
              </a:solidFill>
              <a:cs typeface="Arial"/>
            </a:endParaRPr>
          </a:p>
          <a:p>
            <a:pPr>
              <a:lnSpc>
                <a:spcPct val="150000"/>
              </a:lnSpc>
              <a:defRPr/>
            </a:pPr>
            <a:endParaRPr lang="en-US" sz="2500" b="1" spc="200">
              <a:solidFill>
                <a:srgbClr val="FF9515"/>
              </a:solidFill>
              <a:latin typeface="Acumin Pro" panose="020B0504020202020204" pitchFamily="34" charset="77"/>
            </a:endParaRPr>
          </a:p>
        </p:txBody>
      </p:sp>
      <p:sp>
        <p:nvSpPr>
          <p:cNvPr id="5" name="Subtitle 2">
            <a:extLst>
              <a:ext uri="{FF2B5EF4-FFF2-40B4-BE49-F238E27FC236}">
                <a16:creationId xmlns:a16="http://schemas.microsoft.com/office/drawing/2014/main" id="{18B6C5CF-8A5A-4813-15D1-CE2A36344E38}"/>
              </a:ext>
            </a:extLst>
          </p:cNvPr>
          <p:cNvSpPr txBox="1">
            <a:spLocks/>
          </p:cNvSpPr>
          <p:nvPr/>
        </p:nvSpPr>
        <p:spPr>
          <a:xfrm>
            <a:off x="5937327" y="2842587"/>
            <a:ext cx="3357742"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defRPr/>
            </a:pPr>
            <a:r>
              <a:rPr lang="en-US" sz="2500" b="1" spc="200">
                <a:solidFill>
                  <a:srgbClr val="FF9515"/>
                </a:solidFill>
                <a:latin typeface="Acumin Pro"/>
              </a:rPr>
              <a:t>Resilience to Job Displacement</a:t>
            </a:r>
            <a:endParaRPr lang="en-US"/>
          </a:p>
          <a:p>
            <a:pPr marL="285750" indent="-285750">
              <a:lnSpc>
                <a:spcPct val="150000"/>
              </a:lnSpc>
              <a:buFontTx/>
              <a:buChar char="-"/>
              <a:defRPr/>
            </a:pPr>
            <a:endParaRPr lang="en-DE" sz="2500" b="1" spc="200">
              <a:solidFill>
                <a:srgbClr val="FF9515"/>
              </a:solidFill>
              <a:latin typeface="Acumin Pro"/>
            </a:endParaRPr>
          </a:p>
          <a:p>
            <a:pPr marL="285750" indent="-285750">
              <a:lnSpc>
                <a:spcPct val="150000"/>
              </a:lnSpc>
              <a:buFontTx/>
              <a:buChar char="-"/>
              <a:defRPr/>
            </a:pPr>
            <a:endParaRPr lang="en-DE" sz="2500" b="1" spc="200">
              <a:solidFill>
                <a:srgbClr val="FF9515"/>
              </a:solidFill>
              <a:latin typeface="Acumin Pro"/>
            </a:endParaRPr>
          </a:p>
          <a:p>
            <a:pPr marL="285750" indent="-285750">
              <a:lnSpc>
                <a:spcPct val="150000"/>
              </a:lnSpc>
              <a:buFontTx/>
              <a:buChar char="-"/>
              <a:defRPr/>
            </a:pPr>
            <a:endParaRPr lang="en-DE" sz="2500" b="1" spc="200">
              <a:solidFill>
                <a:srgbClr val="FF9515"/>
              </a:solidFill>
              <a:latin typeface="Acumin Pro"/>
            </a:endParaRPr>
          </a:p>
          <a:p>
            <a:pPr marL="285750" indent="-285750">
              <a:lnSpc>
                <a:spcPct val="150000"/>
              </a:lnSpc>
              <a:buFontTx/>
              <a:buChar char="-"/>
              <a:defRPr/>
            </a:pPr>
            <a:endParaRPr lang="en-US" sz="2500" b="1" spc="200">
              <a:solidFill>
                <a:srgbClr val="FF9515"/>
              </a:solidFill>
              <a:cs typeface="Arial"/>
            </a:endParaRPr>
          </a:p>
          <a:p>
            <a:pPr>
              <a:lnSpc>
                <a:spcPct val="150000"/>
              </a:lnSpc>
              <a:defRPr/>
            </a:pPr>
            <a:endParaRPr lang="en-US" sz="2500" b="1" spc="200">
              <a:solidFill>
                <a:srgbClr val="FF9515"/>
              </a:solidFill>
              <a:latin typeface="Acumin Pro" panose="020B0504020202020204" pitchFamily="34" charset="77"/>
            </a:endParaRPr>
          </a:p>
        </p:txBody>
      </p:sp>
      <p:sp>
        <p:nvSpPr>
          <p:cNvPr id="6" name="Subtitle 2">
            <a:extLst>
              <a:ext uri="{FF2B5EF4-FFF2-40B4-BE49-F238E27FC236}">
                <a16:creationId xmlns:a16="http://schemas.microsoft.com/office/drawing/2014/main" id="{490EB271-D7CA-132E-675A-8EA9BF113B32}"/>
              </a:ext>
            </a:extLst>
          </p:cNvPr>
          <p:cNvSpPr txBox="1">
            <a:spLocks/>
          </p:cNvSpPr>
          <p:nvPr/>
        </p:nvSpPr>
        <p:spPr>
          <a:xfrm>
            <a:off x="9579239" y="2842586"/>
            <a:ext cx="2069066"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defRPr/>
            </a:pPr>
            <a:r>
              <a:rPr lang="en-US" sz="2500" b="1" spc="200">
                <a:solidFill>
                  <a:srgbClr val="FF9515"/>
                </a:solidFill>
                <a:latin typeface="Acumin Pro"/>
              </a:rPr>
              <a:t>Decisional Skills</a:t>
            </a:r>
          </a:p>
          <a:p>
            <a:pPr marL="285750" indent="-285750">
              <a:lnSpc>
                <a:spcPct val="150000"/>
              </a:lnSpc>
              <a:buFontTx/>
              <a:buChar char="-"/>
              <a:defRPr/>
            </a:pPr>
            <a:endParaRPr lang="en-DE" sz="2500" b="1" spc="200">
              <a:solidFill>
                <a:srgbClr val="FF9515"/>
              </a:solidFill>
              <a:latin typeface="Acumin Pro"/>
            </a:endParaRPr>
          </a:p>
          <a:p>
            <a:pPr marL="285750" indent="-285750">
              <a:lnSpc>
                <a:spcPct val="150000"/>
              </a:lnSpc>
              <a:buFontTx/>
              <a:buChar char="-"/>
              <a:defRPr/>
            </a:pPr>
            <a:endParaRPr lang="en-DE" sz="2500" b="1" spc="200">
              <a:solidFill>
                <a:srgbClr val="FF9515"/>
              </a:solidFill>
              <a:latin typeface="Acumin Pro"/>
            </a:endParaRPr>
          </a:p>
          <a:p>
            <a:pPr marL="285750" indent="-285750">
              <a:lnSpc>
                <a:spcPct val="150000"/>
              </a:lnSpc>
              <a:buFontTx/>
              <a:buChar char="-"/>
              <a:defRPr/>
            </a:pPr>
            <a:endParaRPr lang="en-DE" sz="2500" b="1" spc="200">
              <a:solidFill>
                <a:srgbClr val="FF9515"/>
              </a:solidFill>
              <a:latin typeface="Acumin Pro"/>
            </a:endParaRPr>
          </a:p>
          <a:p>
            <a:pPr marL="285750" indent="-285750">
              <a:lnSpc>
                <a:spcPct val="150000"/>
              </a:lnSpc>
              <a:buFontTx/>
              <a:buChar char="-"/>
              <a:defRPr/>
            </a:pPr>
            <a:endParaRPr lang="en-US" sz="2500" b="1" spc="200">
              <a:solidFill>
                <a:srgbClr val="FF9515"/>
              </a:solidFill>
              <a:cs typeface="Arial"/>
            </a:endParaRPr>
          </a:p>
          <a:p>
            <a:pPr>
              <a:lnSpc>
                <a:spcPct val="150000"/>
              </a:lnSpc>
              <a:defRPr/>
            </a:pPr>
            <a:endParaRPr lang="en-US" sz="2500" b="1" spc="200">
              <a:solidFill>
                <a:srgbClr val="FF9515"/>
              </a:solidFill>
              <a:latin typeface="Acumin Pro" panose="020B0504020202020204" pitchFamily="34" charset="77"/>
            </a:endParaRPr>
          </a:p>
        </p:txBody>
      </p:sp>
      <p:sp>
        <p:nvSpPr>
          <p:cNvPr id="7" name="Subtitle 2">
            <a:extLst>
              <a:ext uri="{FF2B5EF4-FFF2-40B4-BE49-F238E27FC236}">
                <a16:creationId xmlns:a16="http://schemas.microsoft.com/office/drawing/2014/main" id="{D07CC52F-8E9F-ECF4-6C00-F2C078F763A3}"/>
              </a:ext>
            </a:extLst>
          </p:cNvPr>
          <p:cNvSpPr txBox="1">
            <a:spLocks/>
          </p:cNvSpPr>
          <p:nvPr/>
        </p:nvSpPr>
        <p:spPr>
          <a:xfrm>
            <a:off x="211121" y="4265734"/>
            <a:ext cx="2606948"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latin typeface="Acumin Pro"/>
              </a:rPr>
              <a:t>100M new jobs by end of 2025 will require AI literacy</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8" name="Subtitle 2">
            <a:extLst>
              <a:ext uri="{FF2B5EF4-FFF2-40B4-BE49-F238E27FC236}">
                <a16:creationId xmlns:a16="http://schemas.microsoft.com/office/drawing/2014/main" id="{C89A3CFD-40A4-BD64-97B2-619960451DA2}"/>
              </a:ext>
            </a:extLst>
          </p:cNvPr>
          <p:cNvSpPr txBox="1">
            <a:spLocks/>
          </p:cNvSpPr>
          <p:nvPr/>
        </p:nvSpPr>
        <p:spPr>
          <a:xfrm>
            <a:off x="3371180" y="4265734"/>
            <a:ext cx="2259566"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latin typeface="Acumin Pro"/>
              </a:rPr>
              <a:t>AI expertise leads to deeper career paths</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9" name="Subtitle 2">
            <a:extLst>
              <a:ext uri="{FF2B5EF4-FFF2-40B4-BE49-F238E27FC236}">
                <a16:creationId xmlns:a16="http://schemas.microsoft.com/office/drawing/2014/main" id="{A173AB3D-F385-6960-3E2D-ED3921A1284F}"/>
              </a:ext>
            </a:extLst>
          </p:cNvPr>
          <p:cNvSpPr txBox="1">
            <a:spLocks/>
          </p:cNvSpPr>
          <p:nvPr/>
        </p:nvSpPr>
        <p:spPr>
          <a:xfrm>
            <a:off x="6385561" y="4276940"/>
            <a:ext cx="2259566"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latin typeface="Acumin Pro"/>
              </a:rPr>
              <a:t>Adaptability to changing job requirements</a:t>
            </a:r>
            <a:endParaRPr lang="en-US"/>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10" name="Subtitle 2">
            <a:extLst>
              <a:ext uri="{FF2B5EF4-FFF2-40B4-BE49-F238E27FC236}">
                <a16:creationId xmlns:a16="http://schemas.microsoft.com/office/drawing/2014/main" id="{102AE9C6-78AE-328D-7A57-D953924B3E13}"/>
              </a:ext>
            </a:extLst>
          </p:cNvPr>
          <p:cNvSpPr txBox="1">
            <a:spLocks/>
          </p:cNvSpPr>
          <p:nvPr/>
        </p:nvSpPr>
        <p:spPr>
          <a:xfrm>
            <a:off x="9220649" y="4265734"/>
            <a:ext cx="2786242"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latin typeface="Acumin Pro"/>
              </a:rPr>
              <a:t>Improved problem-solving capabilities</a:t>
            </a:r>
            <a:endParaRPr lang="en-US"/>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cxnSp>
        <p:nvCxnSpPr>
          <p:cNvPr id="14" name="Straight Arrow Connector 13">
            <a:extLst>
              <a:ext uri="{FF2B5EF4-FFF2-40B4-BE49-F238E27FC236}">
                <a16:creationId xmlns:a16="http://schemas.microsoft.com/office/drawing/2014/main" id="{D0DAD587-96FC-C75D-DBF0-B4779D7EF5B4}"/>
              </a:ext>
            </a:extLst>
          </p:cNvPr>
          <p:cNvCxnSpPr/>
          <p:nvPr/>
        </p:nvCxnSpPr>
        <p:spPr>
          <a:xfrm flipH="1">
            <a:off x="2952479" y="1548485"/>
            <a:ext cx="4483" cy="503816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E42B28-F883-B299-A3B6-7D66528D28C7}"/>
              </a:ext>
            </a:extLst>
          </p:cNvPr>
          <p:cNvCxnSpPr>
            <a:cxnSpLocks/>
          </p:cNvCxnSpPr>
          <p:nvPr/>
        </p:nvCxnSpPr>
        <p:spPr>
          <a:xfrm flipH="1">
            <a:off x="6090126" y="1548485"/>
            <a:ext cx="4483" cy="503816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38E0A1C-3476-9B49-7373-863BCD016DEF}"/>
              </a:ext>
            </a:extLst>
          </p:cNvPr>
          <p:cNvCxnSpPr>
            <a:cxnSpLocks/>
          </p:cNvCxnSpPr>
          <p:nvPr/>
        </p:nvCxnSpPr>
        <p:spPr>
          <a:xfrm flipH="1">
            <a:off x="9104508" y="1548485"/>
            <a:ext cx="4483" cy="5038164"/>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743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37F8C9-A624-7402-11F5-CAEC985ADD2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EF43B58-1003-8886-D0CE-C6BBC30678BF}"/>
              </a:ext>
            </a:extLst>
          </p:cNvPr>
          <p:cNvPicPr>
            <a:picLocks noChangeAspect="1"/>
          </p:cNvPicPr>
          <p:nvPr/>
        </p:nvPicPr>
        <p:blipFill>
          <a:blip r:embed="rId4"/>
          <a:stretch>
            <a:fillRect/>
          </a:stretch>
        </p:blipFill>
        <p:spPr>
          <a:xfrm rot="10800000" flipH="1">
            <a:off x="311863" y="338993"/>
            <a:ext cx="273140" cy="270950"/>
          </a:xfrm>
          <a:prstGeom prst="rect">
            <a:avLst/>
          </a:prstGeom>
        </p:spPr>
      </p:pic>
      <p:pic>
        <p:nvPicPr>
          <p:cNvPr id="10" name="Picture 9">
            <a:extLst>
              <a:ext uri="{FF2B5EF4-FFF2-40B4-BE49-F238E27FC236}">
                <a16:creationId xmlns:a16="http://schemas.microsoft.com/office/drawing/2014/main" id="{9B62D9F2-CD11-D798-BEEE-11CD45BBFD1C}"/>
              </a:ext>
            </a:extLst>
          </p:cNvPr>
          <p:cNvPicPr>
            <a:picLocks noChangeAspect="1"/>
          </p:cNvPicPr>
          <p:nvPr/>
        </p:nvPicPr>
        <p:blipFill>
          <a:blip r:embed="rId4"/>
          <a:stretch>
            <a:fillRect/>
          </a:stretch>
        </p:blipFill>
        <p:spPr>
          <a:xfrm flipH="1">
            <a:off x="11606998" y="6301146"/>
            <a:ext cx="273140" cy="270950"/>
          </a:xfrm>
          <a:prstGeom prst="rect">
            <a:avLst/>
          </a:prstGeom>
        </p:spPr>
      </p:pic>
      <p:sp>
        <p:nvSpPr>
          <p:cNvPr id="8" name="Title 3">
            <a:extLst>
              <a:ext uri="{FF2B5EF4-FFF2-40B4-BE49-F238E27FC236}">
                <a16:creationId xmlns:a16="http://schemas.microsoft.com/office/drawing/2014/main" id="{311027B0-80C3-195D-69FD-DFC60DBF037D}"/>
              </a:ext>
            </a:extLst>
          </p:cNvPr>
          <p:cNvSpPr>
            <a:spLocks noGrp="1"/>
          </p:cNvSpPr>
          <p:nvPr/>
        </p:nvSpPr>
        <p:spPr>
          <a:xfrm>
            <a:off x="1186034" y="514211"/>
            <a:ext cx="10085099"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6000">
                <a:solidFill>
                  <a:srgbClr val="FFA236"/>
                </a:solidFill>
                <a:latin typeface="Utopia Std Display" panose="02040603060506020204" pitchFamily="18" charset="77"/>
              </a:rPr>
              <a:t>Training Objective</a:t>
            </a:r>
            <a:endParaRPr kumimoji="0" lang="en-US" sz="6000" b="0" i="0" u="none" strike="noStrike" kern="1200" cap="none" spc="0" normalizeH="0" baseline="0" noProof="0">
              <a:ln>
                <a:noFill/>
              </a:ln>
              <a:solidFill>
                <a:srgbClr val="FFA236"/>
              </a:solidFill>
              <a:effectLst/>
              <a:uLnTx/>
              <a:uFillTx/>
              <a:latin typeface="Utopia Std Display" panose="02040603060506020204" pitchFamily="18" charset="77"/>
              <a:ea typeface="+mj-ea"/>
              <a:cs typeface="+mj-cs"/>
            </a:endParaRPr>
          </a:p>
        </p:txBody>
      </p:sp>
      <p:sp>
        <p:nvSpPr>
          <p:cNvPr id="2" name="Text Placeholder 7">
            <a:extLst>
              <a:ext uri="{FF2B5EF4-FFF2-40B4-BE49-F238E27FC236}">
                <a16:creationId xmlns:a16="http://schemas.microsoft.com/office/drawing/2014/main" id="{31CE287B-9CBF-F681-322C-E8F4BDA78976}"/>
              </a:ext>
            </a:extLst>
          </p:cNvPr>
          <p:cNvSpPr txBox="1">
            <a:spLocks/>
          </p:cNvSpPr>
          <p:nvPr/>
        </p:nvSpPr>
        <p:spPr>
          <a:xfrm>
            <a:off x="241758" y="2623213"/>
            <a:ext cx="11950242" cy="128238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3600" b="0" i="0" kern="1200" spc="0">
                <a:solidFill>
                  <a:srgbClr val="403732"/>
                </a:solidFill>
                <a:latin typeface="Utopia Std Display" panose="02040603060506020204" pitchFamily="18"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500">
                <a:solidFill>
                  <a:schemeClr val="tx1"/>
                </a:solidFill>
                <a:latin typeface="Utopia Std Display"/>
              </a:rPr>
              <a:t>Turn LLMs from generic tools to </a:t>
            </a:r>
            <a:r>
              <a:rPr lang="en-US" sz="5500">
                <a:solidFill>
                  <a:srgbClr val="FF9515"/>
                </a:solidFill>
                <a:latin typeface="Utopia Std Display"/>
              </a:rPr>
              <a:t>domain-specific copilots</a:t>
            </a:r>
          </a:p>
          <a:p>
            <a:pPr algn="ctr"/>
            <a:endParaRPr lang="en-US" sz="5500">
              <a:solidFill>
                <a:srgbClr val="FF9515"/>
              </a:solidFill>
              <a:latin typeface="Utopia Std Display"/>
            </a:endParaRPr>
          </a:p>
        </p:txBody>
      </p:sp>
    </p:spTree>
    <p:extLst>
      <p:ext uri="{BB962C8B-B14F-4D97-AF65-F5344CB8AC3E}">
        <p14:creationId xmlns:p14="http://schemas.microsoft.com/office/powerpoint/2010/main" val="333639463"/>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BCF251-0B32-3C88-3567-2AA7E0E30E63}"/>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C1C85C22-BA1C-2534-BADB-4480C70FD738}"/>
              </a:ext>
            </a:extLst>
          </p:cNvPr>
          <p:cNvSpPr>
            <a:spLocks noGrp="1"/>
          </p:cNvSpPr>
          <p:nvPr>
            <p:ph type="body" sz="quarter" idx="10"/>
          </p:nvPr>
        </p:nvSpPr>
        <p:spPr>
          <a:xfrm>
            <a:off x="1328346" y="2974339"/>
            <a:ext cx="9535306" cy="914400"/>
          </a:xfrm>
        </p:spPr>
        <p:txBody>
          <a:bodyPr lIns="91440" tIns="45720" rIns="91440" bIns="45720" anchor="t"/>
          <a:lstStyle/>
          <a:p>
            <a:r>
              <a:rPr lang="en-US">
                <a:solidFill>
                  <a:schemeClr val="accent1"/>
                </a:solidFill>
                <a:latin typeface="Utopia Std Display"/>
              </a:rPr>
              <a:t>LLMs Purpose</a:t>
            </a:r>
            <a:endParaRPr lang="en-US">
              <a:solidFill>
                <a:schemeClr val="accent1"/>
              </a:solidFill>
            </a:endParaRPr>
          </a:p>
        </p:txBody>
      </p:sp>
    </p:spTree>
    <p:extLst>
      <p:ext uri="{BB962C8B-B14F-4D97-AF65-F5344CB8AC3E}">
        <p14:creationId xmlns:p14="http://schemas.microsoft.com/office/powerpoint/2010/main" val="1299995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0CF3AB-A37A-1655-5B65-EE9E73AE3D17}"/>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311343DB-81C7-464C-86EE-67CC74F70C08}"/>
              </a:ext>
            </a:extLst>
          </p:cNvPr>
          <p:cNvSpPr>
            <a:spLocks noGrp="1"/>
          </p:cNvSpPr>
          <p:nvPr/>
        </p:nvSpPr>
        <p:spPr>
          <a:xfrm>
            <a:off x="1186034" y="514211"/>
            <a:ext cx="10085099"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a:ln>
                  <a:noFill/>
                </a:ln>
                <a:solidFill>
                  <a:srgbClr val="FFA236"/>
                </a:solidFill>
                <a:effectLst/>
                <a:uLnTx/>
                <a:uFillTx/>
                <a:latin typeface="Utopia Std Display" panose="02040603060506020204" pitchFamily="18" charset="77"/>
                <a:ea typeface="+mj-ea"/>
                <a:cs typeface="+mj-cs"/>
              </a:rPr>
              <a:t>Application Clusters</a:t>
            </a:r>
          </a:p>
        </p:txBody>
      </p:sp>
      <p:pic>
        <p:nvPicPr>
          <p:cNvPr id="3" name="Picture 2" descr="Generated image">
            <a:extLst>
              <a:ext uri="{FF2B5EF4-FFF2-40B4-BE49-F238E27FC236}">
                <a16:creationId xmlns:a16="http://schemas.microsoft.com/office/drawing/2014/main" id="{1F14B1D3-90A1-B490-C220-747F0FD9CA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7" t="8811" r="12324" b="18502"/>
          <a:stretch/>
        </p:blipFill>
        <p:spPr bwMode="auto">
          <a:xfrm>
            <a:off x="1557011" y="2778016"/>
            <a:ext cx="1709928" cy="15087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orange icon with a smile face and graph&#10;&#10;AI-generated content may be incorrect.">
            <a:extLst>
              <a:ext uri="{FF2B5EF4-FFF2-40B4-BE49-F238E27FC236}">
                <a16:creationId xmlns:a16="http://schemas.microsoft.com/office/drawing/2014/main" id="{4948683A-521C-F1F9-6432-3D6D76DBACD6}"/>
              </a:ext>
            </a:extLst>
          </p:cNvPr>
          <p:cNvPicPr>
            <a:picLocks noChangeAspect="1"/>
          </p:cNvPicPr>
          <p:nvPr/>
        </p:nvPicPr>
        <p:blipFill>
          <a:blip r:embed="rId3"/>
          <a:stretch>
            <a:fillRect/>
          </a:stretch>
        </p:blipFill>
        <p:spPr>
          <a:xfrm>
            <a:off x="4451386" y="2708929"/>
            <a:ext cx="1638259" cy="1638259"/>
          </a:xfrm>
          <a:prstGeom prst="rect">
            <a:avLst/>
          </a:prstGeom>
        </p:spPr>
      </p:pic>
      <p:pic>
        <p:nvPicPr>
          <p:cNvPr id="6" name="Picture 5" descr="A magnifying glass and a paper&#10;&#10;AI-generated content may be incorrect.">
            <a:extLst>
              <a:ext uri="{FF2B5EF4-FFF2-40B4-BE49-F238E27FC236}">
                <a16:creationId xmlns:a16="http://schemas.microsoft.com/office/drawing/2014/main" id="{6F0DF2D0-67ED-D162-FEB6-625F9CA7CA79}"/>
              </a:ext>
            </a:extLst>
          </p:cNvPr>
          <p:cNvPicPr>
            <a:picLocks noChangeAspect="1"/>
          </p:cNvPicPr>
          <p:nvPr/>
        </p:nvPicPr>
        <p:blipFill>
          <a:blip r:embed="rId4"/>
          <a:stretch>
            <a:fillRect/>
          </a:stretch>
        </p:blipFill>
        <p:spPr>
          <a:xfrm>
            <a:off x="7203684" y="2642065"/>
            <a:ext cx="1642064" cy="1653270"/>
          </a:xfrm>
          <a:prstGeom prst="rect">
            <a:avLst/>
          </a:prstGeom>
        </p:spPr>
      </p:pic>
      <p:sp>
        <p:nvSpPr>
          <p:cNvPr id="7" name="Subtitle 2">
            <a:extLst>
              <a:ext uri="{FF2B5EF4-FFF2-40B4-BE49-F238E27FC236}">
                <a16:creationId xmlns:a16="http://schemas.microsoft.com/office/drawing/2014/main" id="{EAC265C6-7B37-4299-1BAC-3FD3C114645F}"/>
              </a:ext>
            </a:extLst>
          </p:cNvPr>
          <p:cNvSpPr txBox="1">
            <a:spLocks/>
          </p:cNvSpPr>
          <p:nvPr/>
        </p:nvSpPr>
        <p:spPr>
          <a:xfrm>
            <a:off x="1554983" y="4344285"/>
            <a:ext cx="1643243"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latin typeface="Acumin Pro"/>
              </a:rPr>
              <a:t>Text Generation</a:t>
            </a:r>
            <a:endParaRPr lang="en-US" sz="1800" spc="200">
              <a:solidFill>
                <a:srgbClr val="403833"/>
              </a:solidFill>
              <a:latin typeface="Acumin Pro"/>
            </a:endParaRP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9" name="Subtitle 2">
            <a:extLst>
              <a:ext uri="{FF2B5EF4-FFF2-40B4-BE49-F238E27FC236}">
                <a16:creationId xmlns:a16="http://schemas.microsoft.com/office/drawing/2014/main" id="{BA5880F9-40CD-FD3C-C4B3-A7EE3C2866C1}"/>
              </a:ext>
            </a:extLst>
          </p:cNvPr>
          <p:cNvSpPr txBox="1">
            <a:spLocks/>
          </p:cNvSpPr>
          <p:nvPr/>
        </p:nvSpPr>
        <p:spPr>
          <a:xfrm>
            <a:off x="4413890" y="4361565"/>
            <a:ext cx="1643243"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Sentiment Analysis</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10" name="Subtitle 2">
            <a:extLst>
              <a:ext uri="{FF2B5EF4-FFF2-40B4-BE49-F238E27FC236}">
                <a16:creationId xmlns:a16="http://schemas.microsoft.com/office/drawing/2014/main" id="{FFFECA3B-3CB6-7FF7-6289-1437A0C606E2}"/>
              </a:ext>
            </a:extLst>
          </p:cNvPr>
          <p:cNvSpPr txBox="1">
            <a:spLocks/>
          </p:cNvSpPr>
          <p:nvPr/>
        </p:nvSpPr>
        <p:spPr>
          <a:xfrm>
            <a:off x="7187977" y="4361565"/>
            <a:ext cx="1643243"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latin typeface="Acumin Pro"/>
              </a:rPr>
              <a:t>Deep Research</a:t>
            </a:r>
            <a:endParaRPr lang="en-US" sz="1800" spc="200">
              <a:solidFill>
                <a:srgbClr val="403833"/>
              </a:solidFill>
              <a:latin typeface="Acumin Pro"/>
            </a:endParaRP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pic>
        <p:nvPicPr>
          <p:cNvPr id="11" name="Picture 10" descr="A orange and white image with a pencil&#10;&#10;AI-generated content may be incorrect.">
            <a:extLst>
              <a:ext uri="{FF2B5EF4-FFF2-40B4-BE49-F238E27FC236}">
                <a16:creationId xmlns:a16="http://schemas.microsoft.com/office/drawing/2014/main" id="{23EF1D57-FFD1-099B-A98D-7407EB9C2CE9}"/>
              </a:ext>
            </a:extLst>
          </p:cNvPr>
          <p:cNvPicPr>
            <a:picLocks noChangeAspect="1"/>
          </p:cNvPicPr>
          <p:nvPr/>
        </p:nvPicPr>
        <p:blipFill>
          <a:blip r:embed="rId5"/>
          <a:stretch>
            <a:fillRect/>
          </a:stretch>
        </p:blipFill>
        <p:spPr>
          <a:xfrm>
            <a:off x="9612158" y="2609456"/>
            <a:ext cx="1817125" cy="1745238"/>
          </a:xfrm>
          <a:prstGeom prst="rect">
            <a:avLst/>
          </a:prstGeom>
        </p:spPr>
      </p:pic>
      <p:sp>
        <p:nvSpPr>
          <p:cNvPr id="12" name="Subtitle 2">
            <a:extLst>
              <a:ext uri="{FF2B5EF4-FFF2-40B4-BE49-F238E27FC236}">
                <a16:creationId xmlns:a16="http://schemas.microsoft.com/office/drawing/2014/main" id="{8079C29D-9BDB-2EFB-AD99-4A9007CCE26B}"/>
              </a:ext>
            </a:extLst>
          </p:cNvPr>
          <p:cNvSpPr txBox="1">
            <a:spLocks/>
          </p:cNvSpPr>
          <p:nvPr/>
        </p:nvSpPr>
        <p:spPr>
          <a:xfrm>
            <a:off x="9460356" y="4344285"/>
            <a:ext cx="1810777"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latin typeface="Acumin Pro"/>
              </a:rPr>
              <a:t>(Image Generation)</a:t>
            </a:r>
            <a:endParaRPr lang="en-US" sz="1800" spc="200">
              <a:solidFill>
                <a:srgbClr val="403833"/>
              </a:solidFill>
              <a:latin typeface="Acumin Pro"/>
            </a:endParaRP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Tree>
    <p:extLst>
      <p:ext uri="{BB962C8B-B14F-4D97-AF65-F5344CB8AC3E}">
        <p14:creationId xmlns:p14="http://schemas.microsoft.com/office/powerpoint/2010/main" val="2014025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CF284D-7BCE-3BE5-BE61-AD6BB59CB870}"/>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F3712D4C-183D-7CBE-5E6A-24852ED2767D}"/>
              </a:ext>
            </a:extLst>
          </p:cNvPr>
          <p:cNvSpPr>
            <a:spLocks noGrp="1"/>
          </p:cNvSpPr>
          <p:nvPr/>
        </p:nvSpPr>
        <p:spPr>
          <a:xfrm>
            <a:off x="1186034" y="514211"/>
            <a:ext cx="10644016"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a:ln>
                  <a:noFill/>
                </a:ln>
                <a:solidFill>
                  <a:srgbClr val="FFA236"/>
                </a:solidFill>
                <a:effectLst/>
                <a:uLnTx/>
                <a:uFillTx/>
                <a:latin typeface="Utopia Std Display" panose="02040603060506020204" pitchFamily="18" charset="77"/>
                <a:ea typeface="+mj-ea"/>
                <a:cs typeface="+mj-cs"/>
              </a:rPr>
              <a:t>Text Generation</a:t>
            </a:r>
          </a:p>
        </p:txBody>
      </p:sp>
      <p:pic>
        <p:nvPicPr>
          <p:cNvPr id="3" name="Picture 2" descr="Generated image">
            <a:extLst>
              <a:ext uri="{FF2B5EF4-FFF2-40B4-BE49-F238E27FC236}">
                <a16:creationId xmlns:a16="http://schemas.microsoft.com/office/drawing/2014/main" id="{000D1857-2953-02A5-EF96-CB8D5FDD74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7" t="8811" r="12324" b="18502"/>
          <a:stretch/>
        </p:blipFill>
        <p:spPr bwMode="auto">
          <a:xfrm>
            <a:off x="4571983" y="2201822"/>
            <a:ext cx="2740792" cy="2418346"/>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24F7026D-9D49-DDEC-297E-C5D92673D332}"/>
              </a:ext>
            </a:extLst>
          </p:cNvPr>
          <p:cNvSpPr txBox="1">
            <a:spLocks/>
          </p:cNvSpPr>
          <p:nvPr/>
        </p:nvSpPr>
        <p:spPr>
          <a:xfrm>
            <a:off x="614912" y="2201822"/>
            <a:ext cx="2066163"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Email Writing &amp; Replies</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13" name="Subtitle 2">
            <a:extLst>
              <a:ext uri="{FF2B5EF4-FFF2-40B4-BE49-F238E27FC236}">
                <a16:creationId xmlns:a16="http://schemas.microsoft.com/office/drawing/2014/main" id="{98EEDF87-787F-E187-0BCB-F2B278CF9FC4}"/>
              </a:ext>
            </a:extLst>
          </p:cNvPr>
          <p:cNvSpPr txBox="1">
            <a:spLocks/>
          </p:cNvSpPr>
          <p:nvPr/>
        </p:nvSpPr>
        <p:spPr>
          <a:xfrm>
            <a:off x="4294385" y="4087081"/>
            <a:ext cx="3297273" cy="59091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nSpc>
                <a:spcPct val="150000"/>
              </a:lnSpc>
              <a:buFontTx/>
              <a:buChar char="-"/>
              <a:defRPr/>
            </a:pPr>
            <a:endParaRPr lang="en-DE" sz="2500" b="1" spc="200">
              <a:solidFill>
                <a:srgbClr val="403833"/>
              </a:solidFill>
              <a:latin typeface="Acumin Pro"/>
            </a:endParaRPr>
          </a:p>
          <a:p>
            <a:pPr>
              <a:lnSpc>
                <a:spcPct val="150000"/>
              </a:lnSpc>
              <a:defRPr/>
            </a:pPr>
            <a:endParaRPr lang="en-DE" sz="2500" b="1" spc="200">
              <a:solidFill>
                <a:srgbClr val="403833"/>
              </a:solidFill>
              <a:latin typeface="Acumin Pro"/>
            </a:endParaRPr>
          </a:p>
          <a:p>
            <a:pPr marL="285750" indent="-285750">
              <a:lnSpc>
                <a:spcPct val="150000"/>
              </a:lnSpc>
              <a:buFontTx/>
              <a:buChar char="-"/>
              <a:defRPr/>
            </a:pPr>
            <a:endParaRPr lang="en-DE" sz="2500" b="1" spc="200">
              <a:solidFill>
                <a:srgbClr val="403833"/>
              </a:solidFill>
              <a:latin typeface="Acumin Pro"/>
            </a:endParaRPr>
          </a:p>
          <a:p>
            <a:pPr marL="285750" indent="-285750">
              <a:lnSpc>
                <a:spcPct val="150000"/>
              </a:lnSpc>
              <a:buFontTx/>
              <a:buChar char="-"/>
              <a:defRPr/>
            </a:pPr>
            <a:endParaRPr lang="en-US" sz="2500" b="1" spc="200">
              <a:solidFill>
                <a:srgbClr val="403833"/>
              </a:solidFill>
              <a:cs typeface="Arial"/>
            </a:endParaRPr>
          </a:p>
          <a:p>
            <a:pPr>
              <a:lnSpc>
                <a:spcPct val="150000"/>
              </a:lnSpc>
              <a:defRPr/>
            </a:pPr>
            <a:endParaRPr lang="en-US" sz="2500" b="1" spc="200">
              <a:solidFill>
                <a:srgbClr val="403833"/>
              </a:solidFill>
              <a:latin typeface="Acumin Pro" panose="020B0504020202020204" pitchFamily="34" charset="77"/>
            </a:endParaRPr>
          </a:p>
        </p:txBody>
      </p:sp>
      <p:sp>
        <p:nvSpPr>
          <p:cNvPr id="14" name="Subtitle 2">
            <a:extLst>
              <a:ext uri="{FF2B5EF4-FFF2-40B4-BE49-F238E27FC236}">
                <a16:creationId xmlns:a16="http://schemas.microsoft.com/office/drawing/2014/main" id="{492F3D1B-579D-CFE4-280D-1D83A7DEF71C}"/>
              </a:ext>
            </a:extLst>
          </p:cNvPr>
          <p:cNvSpPr txBox="1">
            <a:spLocks/>
          </p:cNvSpPr>
          <p:nvPr/>
        </p:nvSpPr>
        <p:spPr>
          <a:xfrm>
            <a:off x="9157208" y="2105384"/>
            <a:ext cx="2066163"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SEO-Optimized Content</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15" name="Subtitle 2">
            <a:extLst>
              <a:ext uri="{FF2B5EF4-FFF2-40B4-BE49-F238E27FC236}">
                <a16:creationId xmlns:a16="http://schemas.microsoft.com/office/drawing/2014/main" id="{15C28E5D-24B9-4E94-5016-484FE106EA8D}"/>
              </a:ext>
            </a:extLst>
          </p:cNvPr>
          <p:cNvSpPr txBox="1">
            <a:spLocks/>
          </p:cNvSpPr>
          <p:nvPr/>
        </p:nvSpPr>
        <p:spPr>
          <a:xfrm>
            <a:off x="614912" y="3410995"/>
            <a:ext cx="2066163"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Ad Headlines</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16" name="Subtitle 2">
            <a:extLst>
              <a:ext uri="{FF2B5EF4-FFF2-40B4-BE49-F238E27FC236}">
                <a16:creationId xmlns:a16="http://schemas.microsoft.com/office/drawing/2014/main" id="{31FA0A5E-0372-CAD8-C8DB-6F3FF3CBA19C}"/>
              </a:ext>
            </a:extLst>
          </p:cNvPr>
          <p:cNvSpPr txBox="1">
            <a:spLocks/>
          </p:cNvSpPr>
          <p:nvPr/>
        </p:nvSpPr>
        <p:spPr>
          <a:xfrm>
            <a:off x="9204970" y="3324034"/>
            <a:ext cx="2066163"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Product Descriptions</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17" name="Subtitle 2">
            <a:extLst>
              <a:ext uri="{FF2B5EF4-FFF2-40B4-BE49-F238E27FC236}">
                <a16:creationId xmlns:a16="http://schemas.microsoft.com/office/drawing/2014/main" id="{50BD365E-CDB9-9933-4071-B1FAC45F79DD}"/>
              </a:ext>
            </a:extLst>
          </p:cNvPr>
          <p:cNvSpPr txBox="1">
            <a:spLocks/>
          </p:cNvSpPr>
          <p:nvPr/>
        </p:nvSpPr>
        <p:spPr>
          <a:xfrm>
            <a:off x="614912" y="4573271"/>
            <a:ext cx="2066163"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Script Writing for Videos</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18" name="Subtitle 2">
            <a:extLst>
              <a:ext uri="{FF2B5EF4-FFF2-40B4-BE49-F238E27FC236}">
                <a16:creationId xmlns:a16="http://schemas.microsoft.com/office/drawing/2014/main" id="{026196D8-AAE6-E485-92F7-F00E2854E73A}"/>
              </a:ext>
            </a:extLst>
          </p:cNvPr>
          <p:cNvSpPr txBox="1">
            <a:spLocks/>
          </p:cNvSpPr>
          <p:nvPr/>
        </p:nvSpPr>
        <p:spPr>
          <a:xfrm>
            <a:off x="9204970" y="4573271"/>
            <a:ext cx="2066163"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Meeting Notes &amp; Summaries</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pic>
        <p:nvPicPr>
          <p:cNvPr id="20" name="Picture 19" descr="A black background with blue letters&#10;&#10;AI-generated content may be incorrect.">
            <a:extLst>
              <a:ext uri="{FF2B5EF4-FFF2-40B4-BE49-F238E27FC236}">
                <a16:creationId xmlns:a16="http://schemas.microsoft.com/office/drawing/2014/main" id="{C998D2A2-0764-0107-0D83-FA5EA2E70F14}"/>
              </a:ext>
            </a:extLst>
          </p:cNvPr>
          <p:cNvPicPr>
            <a:picLocks noChangeAspect="1"/>
          </p:cNvPicPr>
          <p:nvPr/>
        </p:nvPicPr>
        <p:blipFill>
          <a:blip r:embed="rId4"/>
          <a:stretch>
            <a:fillRect/>
          </a:stretch>
        </p:blipFill>
        <p:spPr>
          <a:xfrm>
            <a:off x="3222589" y="5610433"/>
            <a:ext cx="2562225" cy="749651"/>
          </a:xfrm>
          <a:prstGeom prst="rect">
            <a:avLst/>
          </a:prstGeom>
        </p:spPr>
      </p:pic>
      <p:pic>
        <p:nvPicPr>
          <p:cNvPr id="2050" name="Picture 2">
            <a:extLst>
              <a:ext uri="{FF2B5EF4-FFF2-40B4-BE49-F238E27FC236}">
                <a16:creationId xmlns:a16="http://schemas.microsoft.com/office/drawing/2014/main" id="{D361299D-A956-ECC3-FA9F-1EC50D6B02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7728" y="5358837"/>
            <a:ext cx="2252305" cy="1252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900353"/>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15ADED-5398-FB2B-5896-5D8E1D59C20F}"/>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593F4250-8990-4F99-562D-A57C767BB319}"/>
              </a:ext>
            </a:extLst>
          </p:cNvPr>
          <p:cNvSpPr>
            <a:spLocks noGrp="1"/>
          </p:cNvSpPr>
          <p:nvPr/>
        </p:nvSpPr>
        <p:spPr>
          <a:xfrm>
            <a:off x="1186034" y="514211"/>
            <a:ext cx="10644016"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a:ln>
                  <a:noFill/>
                </a:ln>
                <a:solidFill>
                  <a:srgbClr val="FFA236"/>
                </a:solidFill>
                <a:effectLst/>
                <a:uLnTx/>
                <a:uFillTx/>
                <a:latin typeface="Utopia Std Display" panose="02040603060506020204" pitchFamily="18" charset="77"/>
                <a:ea typeface="+mj-ea"/>
                <a:cs typeface="+mj-cs"/>
              </a:rPr>
              <a:t>Sentiment Analysis</a:t>
            </a:r>
          </a:p>
        </p:txBody>
      </p:sp>
      <p:sp>
        <p:nvSpPr>
          <p:cNvPr id="7" name="Subtitle 2">
            <a:extLst>
              <a:ext uri="{FF2B5EF4-FFF2-40B4-BE49-F238E27FC236}">
                <a16:creationId xmlns:a16="http://schemas.microsoft.com/office/drawing/2014/main" id="{140AA577-18D3-FA6E-C30F-AC55993AA9E4}"/>
              </a:ext>
            </a:extLst>
          </p:cNvPr>
          <p:cNvSpPr txBox="1">
            <a:spLocks/>
          </p:cNvSpPr>
          <p:nvPr/>
        </p:nvSpPr>
        <p:spPr>
          <a:xfrm>
            <a:off x="513934" y="1971296"/>
            <a:ext cx="2566439"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Brand Reputation Management</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13" name="Subtitle 2">
            <a:extLst>
              <a:ext uri="{FF2B5EF4-FFF2-40B4-BE49-F238E27FC236}">
                <a16:creationId xmlns:a16="http://schemas.microsoft.com/office/drawing/2014/main" id="{F0EEC207-E96D-2463-3B19-5668683AEE72}"/>
              </a:ext>
            </a:extLst>
          </p:cNvPr>
          <p:cNvSpPr txBox="1">
            <a:spLocks/>
          </p:cNvSpPr>
          <p:nvPr/>
        </p:nvSpPr>
        <p:spPr>
          <a:xfrm>
            <a:off x="4294385" y="4087081"/>
            <a:ext cx="3297273" cy="59091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defRPr/>
            </a:pPr>
            <a:endParaRPr lang="en-US" sz="2500" b="1" spc="200">
              <a:solidFill>
                <a:srgbClr val="FF9515"/>
              </a:solidFill>
              <a:latin typeface="Acumin Pro"/>
              <a:cs typeface="Arial"/>
            </a:endParaRPr>
          </a:p>
          <a:p>
            <a:pPr marL="285750" indent="-285750">
              <a:lnSpc>
                <a:spcPct val="150000"/>
              </a:lnSpc>
              <a:buFontTx/>
              <a:buChar char="-"/>
              <a:defRPr/>
            </a:pPr>
            <a:endParaRPr lang="en-DE" sz="2500" b="1" spc="200">
              <a:solidFill>
                <a:srgbClr val="403833"/>
              </a:solidFill>
              <a:latin typeface="Acumin Pro"/>
            </a:endParaRPr>
          </a:p>
          <a:p>
            <a:pPr>
              <a:lnSpc>
                <a:spcPct val="150000"/>
              </a:lnSpc>
              <a:defRPr/>
            </a:pPr>
            <a:endParaRPr lang="en-DE" sz="2500" b="1" spc="200">
              <a:solidFill>
                <a:srgbClr val="403833"/>
              </a:solidFill>
              <a:latin typeface="Acumin Pro"/>
            </a:endParaRPr>
          </a:p>
          <a:p>
            <a:pPr marL="285750" indent="-285750">
              <a:lnSpc>
                <a:spcPct val="150000"/>
              </a:lnSpc>
              <a:buFontTx/>
              <a:buChar char="-"/>
              <a:defRPr/>
            </a:pPr>
            <a:endParaRPr lang="en-DE" sz="2500" b="1" spc="200">
              <a:solidFill>
                <a:srgbClr val="403833"/>
              </a:solidFill>
              <a:latin typeface="Acumin Pro"/>
            </a:endParaRPr>
          </a:p>
          <a:p>
            <a:pPr marL="285750" indent="-285750">
              <a:lnSpc>
                <a:spcPct val="150000"/>
              </a:lnSpc>
              <a:buFontTx/>
              <a:buChar char="-"/>
              <a:defRPr/>
            </a:pPr>
            <a:endParaRPr lang="en-US" sz="2500" b="1" spc="200">
              <a:solidFill>
                <a:srgbClr val="403833"/>
              </a:solidFill>
              <a:cs typeface="Arial"/>
            </a:endParaRPr>
          </a:p>
          <a:p>
            <a:pPr>
              <a:lnSpc>
                <a:spcPct val="150000"/>
              </a:lnSpc>
              <a:defRPr/>
            </a:pPr>
            <a:endParaRPr lang="en-US" sz="2500" b="1" spc="200">
              <a:solidFill>
                <a:srgbClr val="403833"/>
              </a:solidFill>
              <a:latin typeface="Acumin Pro" panose="020B0504020202020204" pitchFamily="34" charset="77"/>
            </a:endParaRPr>
          </a:p>
        </p:txBody>
      </p:sp>
      <p:sp>
        <p:nvSpPr>
          <p:cNvPr id="14" name="Subtitle 2">
            <a:extLst>
              <a:ext uri="{FF2B5EF4-FFF2-40B4-BE49-F238E27FC236}">
                <a16:creationId xmlns:a16="http://schemas.microsoft.com/office/drawing/2014/main" id="{C41B40EB-5B53-9D22-3981-6C3F91A00B18}"/>
              </a:ext>
            </a:extLst>
          </p:cNvPr>
          <p:cNvSpPr txBox="1">
            <a:spLocks/>
          </p:cNvSpPr>
          <p:nvPr/>
        </p:nvSpPr>
        <p:spPr>
          <a:xfrm>
            <a:off x="8681793" y="1875931"/>
            <a:ext cx="262453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Competitor Benchmarking</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15" name="Subtitle 2">
            <a:extLst>
              <a:ext uri="{FF2B5EF4-FFF2-40B4-BE49-F238E27FC236}">
                <a16:creationId xmlns:a16="http://schemas.microsoft.com/office/drawing/2014/main" id="{2E9A0FDB-4147-E4C8-2CE6-54D4C8143EAB}"/>
              </a:ext>
            </a:extLst>
          </p:cNvPr>
          <p:cNvSpPr txBox="1">
            <a:spLocks/>
          </p:cNvSpPr>
          <p:nvPr/>
        </p:nvSpPr>
        <p:spPr>
          <a:xfrm>
            <a:off x="227834" y="4192284"/>
            <a:ext cx="3138637"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Employee Engagement Surveys</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16" name="Subtitle 2">
            <a:extLst>
              <a:ext uri="{FF2B5EF4-FFF2-40B4-BE49-F238E27FC236}">
                <a16:creationId xmlns:a16="http://schemas.microsoft.com/office/drawing/2014/main" id="{E21CAD7D-3412-3621-2A63-A83EFF57FAFD}"/>
              </a:ext>
            </a:extLst>
          </p:cNvPr>
          <p:cNvSpPr txBox="1">
            <a:spLocks/>
          </p:cNvSpPr>
          <p:nvPr/>
        </p:nvSpPr>
        <p:spPr>
          <a:xfrm>
            <a:off x="8681793" y="3079614"/>
            <a:ext cx="2738193"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Content Moderation</a:t>
            </a: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5" name="AutoShape 14" descr="Amazon logo PNG transparent image download, size: 880x660px">
            <a:extLst>
              <a:ext uri="{FF2B5EF4-FFF2-40B4-BE49-F238E27FC236}">
                <a16:creationId xmlns:a16="http://schemas.microsoft.com/office/drawing/2014/main" id="{D3B2D3AF-4229-20DB-2A7B-65C812D5121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pic>
        <p:nvPicPr>
          <p:cNvPr id="3" name="Picture 2" descr="A orange icon with a smile face and graph&#10;&#10;AI-generated content may be incorrect.">
            <a:extLst>
              <a:ext uri="{FF2B5EF4-FFF2-40B4-BE49-F238E27FC236}">
                <a16:creationId xmlns:a16="http://schemas.microsoft.com/office/drawing/2014/main" id="{AF3ECE04-8BF4-C805-2D81-420924DFE50B}"/>
              </a:ext>
            </a:extLst>
          </p:cNvPr>
          <p:cNvPicPr>
            <a:picLocks noChangeAspect="1"/>
          </p:cNvPicPr>
          <p:nvPr/>
        </p:nvPicPr>
        <p:blipFill>
          <a:blip r:embed="rId3"/>
          <a:stretch>
            <a:fillRect/>
          </a:stretch>
        </p:blipFill>
        <p:spPr>
          <a:xfrm>
            <a:off x="4557343" y="2191082"/>
            <a:ext cx="2738193" cy="2738193"/>
          </a:xfrm>
          <a:prstGeom prst="rect">
            <a:avLst/>
          </a:prstGeom>
        </p:spPr>
      </p:pic>
      <p:sp>
        <p:nvSpPr>
          <p:cNvPr id="6" name="Subtitle 2">
            <a:extLst>
              <a:ext uri="{FF2B5EF4-FFF2-40B4-BE49-F238E27FC236}">
                <a16:creationId xmlns:a16="http://schemas.microsoft.com/office/drawing/2014/main" id="{C6BBDBD4-7AA1-979C-C040-A615D7C9C8E4}"/>
              </a:ext>
            </a:extLst>
          </p:cNvPr>
          <p:cNvSpPr txBox="1">
            <a:spLocks/>
          </p:cNvSpPr>
          <p:nvPr/>
        </p:nvSpPr>
        <p:spPr>
          <a:xfrm>
            <a:off x="8681794" y="4258052"/>
            <a:ext cx="2624534" cy="229692"/>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Review Analytics</a:t>
            </a:r>
            <a:endParaRPr lang="de-DE"/>
          </a:p>
          <a:p>
            <a:pPr marL="285750" indent="-285750">
              <a:lnSpc>
                <a:spcPct val="150000"/>
              </a:lnSpc>
              <a:buFontTx/>
              <a:buChar char="-"/>
              <a:defRPr/>
            </a:pPr>
            <a:endParaRPr lang="en-DE" sz="2500" spc="200">
              <a:solidFill>
                <a:srgbClr val="403833"/>
              </a:solidFill>
              <a:latin typeface="Acumin Pro"/>
            </a:endParaRPr>
          </a:p>
          <a:p>
            <a:pPr>
              <a:lnSpc>
                <a:spcPct val="150000"/>
              </a:lnSpc>
              <a:defRPr/>
            </a:pPr>
            <a:endParaRPr lang="en-US" sz="2500" spc="200">
              <a:solidFill>
                <a:srgbClr val="403833"/>
              </a:solidFill>
              <a:latin typeface="Acumin Pro" panose="020B0504020202020204" pitchFamily="34" charset="77"/>
            </a:endParaRPr>
          </a:p>
        </p:txBody>
      </p:sp>
      <p:sp>
        <p:nvSpPr>
          <p:cNvPr id="8" name="Subtitle 2">
            <a:extLst>
              <a:ext uri="{FF2B5EF4-FFF2-40B4-BE49-F238E27FC236}">
                <a16:creationId xmlns:a16="http://schemas.microsoft.com/office/drawing/2014/main" id="{4B9E04A6-CFF4-B144-FBAA-95BDE6701825}"/>
              </a:ext>
            </a:extLst>
          </p:cNvPr>
          <p:cNvSpPr txBox="1">
            <a:spLocks/>
          </p:cNvSpPr>
          <p:nvPr/>
        </p:nvSpPr>
        <p:spPr>
          <a:xfrm>
            <a:off x="227834" y="3305904"/>
            <a:ext cx="3138637"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Social Media Listening</a:t>
            </a: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9" name="AutoShape 4" descr="Coca-Cola Logo PNG Vectors Free Download">
            <a:extLst>
              <a:ext uri="{FF2B5EF4-FFF2-40B4-BE49-F238E27FC236}">
                <a16:creationId xmlns:a16="http://schemas.microsoft.com/office/drawing/2014/main" id="{978901B6-9C97-48AD-BE42-440A1D358396}"/>
              </a:ext>
            </a:extLst>
          </p:cNvPr>
          <p:cNvSpPr>
            <a:spLocks noChangeAspect="1" noChangeArrowheads="1"/>
          </p:cNvSpPr>
          <p:nvPr/>
        </p:nvSpPr>
        <p:spPr bwMode="auto">
          <a:xfrm>
            <a:off x="6096000" y="3429000"/>
            <a:ext cx="2057400" cy="2057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pic>
        <p:nvPicPr>
          <p:cNvPr id="5130" name="Picture 10" descr="Coca Cola Logo image for Free Download">
            <a:extLst>
              <a:ext uri="{FF2B5EF4-FFF2-40B4-BE49-F238E27FC236}">
                <a16:creationId xmlns:a16="http://schemas.microsoft.com/office/drawing/2014/main" id="{3E5875D9-E2ED-961A-4741-741BFAD16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2031" y="4783204"/>
            <a:ext cx="2182820" cy="2182820"/>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Nike png logo hotsell">
            <a:extLst>
              <a:ext uri="{FF2B5EF4-FFF2-40B4-BE49-F238E27FC236}">
                <a16:creationId xmlns:a16="http://schemas.microsoft.com/office/drawing/2014/main" id="{008BC8A7-BAC9-47B0-F5A7-F49DC7C7E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5374181"/>
            <a:ext cx="2290055" cy="90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323520"/>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D6D7948E-28C5-C246-670C-793FC1EEA26F}"/>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C6EDBA2A-BE63-B7F7-81D7-1E67574FB8E4}"/>
              </a:ext>
            </a:extLst>
          </p:cNvPr>
          <p:cNvSpPr>
            <a:spLocks noGrp="1"/>
          </p:cNvSpPr>
          <p:nvPr/>
        </p:nvSpPr>
        <p:spPr>
          <a:xfrm>
            <a:off x="1186034" y="514211"/>
            <a:ext cx="10644016"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a:ln>
                  <a:noFill/>
                </a:ln>
                <a:solidFill>
                  <a:srgbClr val="FFA236"/>
                </a:solidFill>
                <a:effectLst/>
                <a:uLnTx/>
                <a:uFillTx/>
                <a:latin typeface="Utopia Std Display" panose="02040603060506020204" pitchFamily="18" charset="77"/>
                <a:ea typeface="+mj-ea"/>
                <a:cs typeface="+mj-cs"/>
              </a:rPr>
              <a:t>Language Intelligence</a:t>
            </a:r>
          </a:p>
        </p:txBody>
      </p:sp>
      <p:sp>
        <p:nvSpPr>
          <p:cNvPr id="7" name="Subtitle 2">
            <a:extLst>
              <a:ext uri="{FF2B5EF4-FFF2-40B4-BE49-F238E27FC236}">
                <a16:creationId xmlns:a16="http://schemas.microsoft.com/office/drawing/2014/main" id="{7A1432F2-3599-3A92-F8F5-0E185F363492}"/>
              </a:ext>
            </a:extLst>
          </p:cNvPr>
          <p:cNvSpPr txBox="1">
            <a:spLocks/>
          </p:cNvSpPr>
          <p:nvPr/>
        </p:nvSpPr>
        <p:spPr>
          <a:xfrm>
            <a:off x="1394078" y="2252200"/>
            <a:ext cx="2066163"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Enable Cross-Lingual Meetings</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13" name="Subtitle 2">
            <a:extLst>
              <a:ext uri="{FF2B5EF4-FFF2-40B4-BE49-F238E27FC236}">
                <a16:creationId xmlns:a16="http://schemas.microsoft.com/office/drawing/2014/main" id="{081FE0C1-6EFC-AE6D-7A1F-CF3078551778}"/>
              </a:ext>
            </a:extLst>
          </p:cNvPr>
          <p:cNvSpPr txBox="1">
            <a:spLocks/>
          </p:cNvSpPr>
          <p:nvPr/>
        </p:nvSpPr>
        <p:spPr>
          <a:xfrm>
            <a:off x="4294385" y="4087081"/>
            <a:ext cx="3297273" cy="59091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defRPr/>
            </a:pPr>
            <a:endParaRPr lang="en-US" sz="2500" b="1" spc="200">
              <a:solidFill>
                <a:srgbClr val="FF9515"/>
              </a:solidFill>
              <a:latin typeface="Acumin Pro"/>
              <a:cs typeface="Arial"/>
            </a:endParaRPr>
          </a:p>
          <a:p>
            <a:pPr marL="285750" indent="-285750">
              <a:lnSpc>
                <a:spcPct val="150000"/>
              </a:lnSpc>
              <a:buFontTx/>
              <a:buChar char="-"/>
              <a:defRPr/>
            </a:pPr>
            <a:endParaRPr lang="en-DE" sz="2500" b="1" spc="200">
              <a:solidFill>
                <a:srgbClr val="403833"/>
              </a:solidFill>
              <a:latin typeface="Acumin Pro"/>
            </a:endParaRPr>
          </a:p>
          <a:p>
            <a:pPr>
              <a:lnSpc>
                <a:spcPct val="150000"/>
              </a:lnSpc>
              <a:defRPr/>
            </a:pPr>
            <a:endParaRPr lang="en-DE" sz="2500" b="1" spc="200">
              <a:solidFill>
                <a:srgbClr val="403833"/>
              </a:solidFill>
              <a:latin typeface="Acumin Pro"/>
            </a:endParaRPr>
          </a:p>
          <a:p>
            <a:pPr marL="285750" indent="-285750">
              <a:lnSpc>
                <a:spcPct val="150000"/>
              </a:lnSpc>
              <a:buFontTx/>
              <a:buChar char="-"/>
              <a:defRPr/>
            </a:pPr>
            <a:endParaRPr lang="en-DE" sz="2500" b="1" spc="200">
              <a:solidFill>
                <a:srgbClr val="403833"/>
              </a:solidFill>
              <a:latin typeface="Acumin Pro"/>
            </a:endParaRPr>
          </a:p>
          <a:p>
            <a:pPr marL="285750" indent="-285750">
              <a:lnSpc>
                <a:spcPct val="150000"/>
              </a:lnSpc>
              <a:buFontTx/>
              <a:buChar char="-"/>
              <a:defRPr/>
            </a:pPr>
            <a:endParaRPr lang="en-US" sz="2500" b="1" spc="200">
              <a:solidFill>
                <a:srgbClr val="403833"/>
              </a:solidFill>
              <a:cs typeface="Arial"/>
            </a:endParaRPr>
          </a:p>
          <a:p>
            <a:pPr>
              <a:lnSpc>
                <a:spcPct val="150000"/>
              </a:lnSpc>
              <a:defRPr/>
            </a:pPr>
            <a:endParaRPr lang="en-US" sz="2500" b="1" spc="200">
              <a:solidFill>
                <a:srgbClr val="403833"/>
              </a:solidFill>
              <a:latin typeface="Acumin Pro" panose="020B0504020202020204" pitchFamily="34" charset="77"/>
            </a:endParaRPr>
          </a:p>
        </p:txBody>
      </p:sp>
      <p:sp>
        <p:nvSpPr>
          <p:cNvPr id="14" name="Subtitle 2">
            <a:extLst>
              <a:ext uri="{FF2B5EF4-FFF2-40B4-BE49-F238E27FC236}">
                <a16:creationId xmlns:a16="http://schemas.microsoft.com/office/drawing/2014/main" id="{BF09973F-4AAE-A08E-2FA4-73DF9193A76A}"/>
              </a:ext>
            </a:extLst>
          </p:cNvPr>
          <p:cNvSpPr txBox="1">
            <a:spLocks/>
          </p:cNvSpPr>
          <p:nvPr/>
        </p:nvSpPr>
        <p:spPr>
          <a:xfrm>
            <a:off x="8507900" y="2349800"/>
            <a:ext cx="2066163"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Marketing Content Repurposing</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15" name="Subtitle 2">
            <a:extLst>
              <a:ext uri="{FF2B5EF4-FFF2-40B4-BE49-F238E27FC236}">
                <a16:creationId xmlns:a16="http://schemas.microsoft.com/office/drawing/2014/main" id="{C3AECED2-9468-5EFD-5086-B8E939B94D6A}"/>
              </a:ext>
            </a:extLst>
          </p:cNvPr>
          <p:cNvSpPr txBox="1">
            <a:spLocks/>
          </p:cNvSpPr>
          <p:nvPr/>
        </p:nvSpPr>
        <p:spPr>
          <a:xfrm>
            <a:off x="1394078" y="3745788"/>
            <a:ext cx="2066163"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Multilingual Chatbots &amp; VA</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16" name="Subtitle 2">
            <a:extLst>
              <a:ext uri="{FF2B5EF4-FFF2-40B4-BE49-F238E27FC236}">
                <a16:creationId xmlns:a16="http://schemas.microsoft.com/office/drawing/2014/main" id="{A2EF4742-1289-27FA-347E-386DF78CFA06}"/>
              </a:ext>
            </a:extLst>
          </p:cNvPr>
          <p:cNvSpPr txBox="1">
            <a:spLocks/>
          </p:cNvSpPr>
          <p:nvPr/>
        </p:nvSpPr>
        <p:spPr>
          <a:xfrm>
            <a:off x="8171886" y="3657779"/>
            <a:ext cx="2738193"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Enable Worldwide Content Distribution</a:t>
            </a: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pic>
        <p:nvPicPr>
          <p:cNvPr id="4" name="Picture 3" descr="A orange square with white text and arrows&#10;&#10;AI-generated content may be incorrect.">
            <a:extLst>
              <a:ext uri="{FF2B5EF4-FFF2-40B4-BE49-F238E27FC236}">
                <a16:creationId xmlns:a16="http://schemas.microsoft.com/office/drawing/2014/main" id="{8BFC6CBE-48CD-A747-63E3-08F34CDB6D24}"/>
              </a:ext>
            </a:extLst>
          </p:cNvPr>
          <p:cNvPicPr>
            <a:picLocks noChangeAspect="1"/>
          </p:cNvPicPr>
          <p:nvPr/>
        </p:nvPicPr>
        <p:blipFill>
          <a:blip r:embed="rId3"/>
          <a:srcRect l="10287" t="8613" r="10048" b="11005"/>
          <a:stretch/>
        </p:blipFill>
        <p:spPr>
          <a:xfrm>
            <a:off x="4769011" y="2295331"/>
            <a:ext cx="2348019" cy="2369173"/>
          </a:xfrm>
          <a:prstGeom prst="rect">
            <a:avLst/>
          </a:prstGeom>
        </p:spPr>
      </p:pic>
      <p:pic>
        <p:nvPicPr>
          <p:cNvPr id="4098" name="Picture 2" descr="Airbnb Logo &amp; Brand Assets (SVG, PNG and vector) - Brandfetch">
            <a:extLst>
              <a:ext uri="{FF2B5EF4-FFF2-40B4-BE49-F238E27FC236}">
                <a16:creationId xmlns:a16="http://schemas.microsoft.com/office/drawing/2014/main" id="{57023B29-03C9-6FDD-DECE-5D1E8AC0DE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708" y="5389946"/>
            <a:ext cx="1066308" cy="1066308"/>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4" descr="Amazon logo PNG transparent image download, size: 880x660px">
            <a:extLst>
              <a:ext uri="{FF2B5EF4-FFF2-40B4-BE49-F238E27FC236}">
                <a16:creationId xmlns:a16="http://schemas.microsoft.com/office/drawing/2014/main" id="{B93A1FF4-FB94-791F-89A4-469A0DC1202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pic>
        <p:nvPicPr>
          <p:cNvPr id="4114" name="Picture 18" descr="Amazon Logo PNGs zum kostenlosen Download">
            <a:extLst>
              <a:ext uri="{FF2B5EF4-FFF2-40B4-BE49-F238E27FC236}">
                <a16:creationId xmlns:a16="http://schemas.microsoft.com/office/drawing/2014/main" id="{8D3AF30B-1ADC-3F61-E6EC-D7C09915C0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7865" y="5682817"/>
            <a:ext cx="2407586" cy="773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420674"/>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7D30F9-4C3C-DF3B-7B00-884B1A71D5BC}"/>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E93BA8B1-8B19-950B-10CA-7B82368DC664}"/>
              </a:ext>
            </a:extLst>
          </p:cNvPr>
          <p:cNvSpPr>
            <a:spLocks noGrp="1"/>
          </p:cNvSpPr>
          <p:nvPr/>
        </p:nvSpPr>
        <p:spPr>
          <a:xfrm>
            <a:off x="1186034" y="514211"/>
            <a:ext cx="10644016"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a:ln>
                  <a:noFill/>
                </a:ln>
                <a:solidFill>
                  <a:srgbClr val="FFA236"/>
                </a:solidFill>
                <a:effectLst/>
                <a:uLnTx/>
                <a:uFillTx/>
                <a:latin typeface="Utopia Std Display" panose="02040603060506020204" pitchFamily="18" charset="77"/>
                <a:ea typeface="+mj-ea"/>
                <a:cs typeface="+mj-cs"/>
              </a:rPr>
              <a:t>Deep Research</a:t>
            </a:r>
          </a:p>
        </p:txBody>
      </p:sp>
      <p:sp>
        <p:nvSpPr>
          <p:cNvPr id="7" name="Subtitle 2">
            <a:extLst>
              <a:ext uri="{FF2B5EF4-FFF2-40B4-BE49-F238E27FC236}">
                <a16:creationId xmlns:a16="http://schemas.microsoft.com/office/drawing/2014/main" id="{513ADA5C-364C-8E4E-F167-C5698870ED1A}"/>
              </a:ext>
            </a:extLst>
          </p:cNvPr>
          <p:cNvSpPr txBox="1">
            <a:spLocks/>
          </p:cNvSpPr>
          <p:nvPr/>
        </p:nvSpPr>
        <p:spPr>
          <a:xfrm>
            <a:off x="513934" y="1971296"/>
            <a:ext cx="2566439"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Document Summarization</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13" name="Subtitle 2">
            <a:extLst>
              <a:ext uri="{FF2B5EF4-FFF2-40B4-BE49-F238E27FC236}">
                <a16:creationId xmlns:a16="http://schemas.microsoft.com/office/drawing/2014/main" id="{9C523099-22B5-3A1A-7990-9055B1BCA2B2}"/>
              </a:ext>
            </a:extLst>
          </p:cNvPr>
          <p:cNvSpPr txBox="1">
            <a:spLocks/>
          </p:cNvSpPr>
          <p:nvPr/>
        </p:nvSpPr>
        <p:spPr>
          <a:xfrm>
            <a:off x="4294385" y="4087081"/>
            <a:ext cx="3297273" cy="59091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defRPr/>
            </a:pPr>
            <a:endParaRPr lang="en-US" sz="2500" b="1" spc="200">
              <a:solidFill>
                <a:srgbClr val="FF9515"/>
              </a:solidFill>
              <a:latin typeface="Acumin Pro"/>
              <a:cs typeface="Arial"/>
            </a:endParaRPr>
          </a:p>
          <a:p>
            <a:pPr marL="285750" indent="-285750">
              <a:lnSpc>
                <a:spcPct val="150000"/>
              </a:lnSpc>
              <a:buFontTx/>
              <a:buChar char="-"/>
              <a:defRPr/>
            </a:pPr>
            <a:endParaRPr lang="en-DE" sz="2500" b="1" spc="200">
              <a:solidFill>
                <a:srgbClr val="403833"/>
              </a:solidFill>
              <a:latin typeface="Acumin Pro"/>
            </a:endParaRPr>
          </a:p>
          <a:p>
            <a:pPr>
              <a:lnSpc>
                <a:spcPct val="150000"/>
              </a:lnSpc>
              <a:defRPr/>
            </a:pPr>
            <a:endParaRPr lang="en-DE" sz="2500" b="1" spc="200">
              <a:solidFill>
                <a:srgbClr val="403833"/>
              </a:solidFill>
              <a:latin typeface="Acumin Pro"/>
            </a:endParaRPr>
          </a:p>
          <a:p>
            <a:pPr marL="285750" indent="-285750">
              <a:lnSpc>
                <a:spcPct val="150000"/>
              </a:lnSpc>
              <a:buFontTx/>
              <a:buChar char="-"/>
              <a:defRPr/>
            </a:pPr>
            <a:endParaRPr lang="en-DE" sz="2500" b="1" spc="200">
              <a:solidFill>
                <a:srgbClr val="403833"/>
              </a:solidFill>
              <a:latin typeface="Acumin Pro"/>
            </a:endParaRPr>
          </a:p>
          <a:p>
            <a:pPr marL="285750" indent="-285750">
              <a:lnSpc>
                <a:spcPct val="150000"/>
              </a:lnSpc>
              <a:buFontTx/>
              <a:buChar char="-"/>
              <a:defRPr/>
            </a:pPr>
            <a:endParaRPr lang="en-US" sz="2500" b="1" spc="200">
              <a:solidFill>
                <a:srgbClr val="403833"/>
              </a:solidFill>
              <a:cs typeface="Arial"/>
            </a:endParaRPr>
          </a:p>
          <a:p>
            <a:pPr>
              <a:lnSpc>
                <a:spcPct val="150000"/>
              </a:lnSpc>
              <a:defRPr/>
            </a:pPr>
            <a:endParaRPr lang="en-US" sz="2500" b="1" spc="200">
              <a:solidFill>
                <a:srgbClr val="403833"/>
              </a:solidFill>
              <a:latin typeface="Acumin Pro" panose="020B0504020202020204" pitchFamily="34" charset="77"/>
            </a:endParaRPr>
          </a:p>
        </p:txBody>
      </p:sp>
      <p:sp>
        <p:nvSpPr>
          <p:cNvPr id="14" name="Subtitle 2">
            <a:extLst>
              <a:ext uri="{FF2B5EF4-FFF2-40B4-BE49-F238E27FC236}">
                <a16:creationId xmlns:a16="http://schemas.microsoft.com/office/drawing/2014/main" id="{3FF6BF07-F7FC-8A7A-83C0-9CB482404F23}"/>
              </a:ext>
            </a:extLst>
          </p:cNvPr>
          <p:cNvSpPr txBox="1">
            <a:spLocks/>
          </p:cNvSpPr>
          <p:nvPr/>
        </p:nvSpPr>
        <p:spPr>
          <a:xfrm>
            <a:off x="8681793" y="1875931"/>
            <a:ext cx="262453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Semantic Search and Retrieval</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15" name="Subtitle 2">
            <a:extLst>
              <a:ext uri="{FF2B5EF4-FFF2-40B4-BE49-F238E27FC236}">
                <a16:creationId xmlns:a16="http://schemas.microsoft.com/office/drawing/2014/main" id="{F4365031-4F4E-373E-7DE3-B2A0BA2F539C}"/>
              </a:ext>
            </a:extLst>
          </p:cNvPr>
          <p:cNvSpPr txBox="1">
            <a:spLocks/>
          </p:cNvSpPr>
          <p:nvPr/>
        </p:nvSpPr>
        <p:spPr>
          <a:xfrm>
            <a:off x="227834" y="4192284"/>
            <a:ext cx="3138637"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Trend Detection</a:t>
            </a: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16" name="Subtitle 2">
            <a:extLst>
              <a:ext uri="{FF2B5EF4-FFF2-40B4-BE49-F238E27FC236}">
                <a16:creationId xmlns:a16="http://schemas.microsoft.com/office/drawing/2014/main" id="{2F192B6A-2F99-DAAD-30C5-42A89ACC147D}"/>
              </a:ext>
            </a:extLst>
          </p:cNvPr>
          <p:cNvSpPr txBox="1">
            <a:spLocks/>
          </p:cNvSpPr>
          <p:nvPr/>
        </p:nvSpPr>
        <p:spPr>
          <a:xfrm>
            <a:off x="8681793" y="3079614"/>
            <a:ext cx="2738193"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cs typeface="Arial"/>
              </a:rPr>
              <a:t>Due Diligence and Risk Research</a:t>
            </a: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5" name="AutoShape 14" descr="Amazon logo PNG transparent image download, size: 880x660px">
            <a:extLst>
              <a:ext uri="{FF2B5EF4-FFF2-40B4-BE49-F238E27FC236}">
                <a16:creationId xmlns:a16="http://schemas.microsoft.com/office/drawing/2014/main" id="{AF3C6CDF-2E52-1D1D-F58A-E217BDEB406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6" name="Subtitle 2">
            <a:extLst>
              <a:ext uri="{FF2B5EF4-FFF2-40B4-BE49-F238E27FC236}">
                <a16:creationId xmlns:a16="http://schemas.microsoft.com/office/drawing/2014/main" id="{D296CD57-6DB0-ECE3-DDA3-0DEAAD340703}"/>
              </a:ext>
            </a:extLst>
          </p:cNvPr>
          <p:cNvSpPr txBox="1">
            <a:spLocks/>
          </p:cNvSpPr>
          <p:nvPr/>
        </p:nvSpPr>
        <p:spPr>
          <a:xfrm>
            <a:off x="8681794" y="4258052"/>
            <a:ext cx="2624534" cy="229692"/>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Regulatory Analysis</a:t>
            </a:r>
          </a:p>
          <a:p>
            <a:pPr marL="285750" indent="-285750">
              <a:lnSpc>
                <a:spcPct val="150000"/>
              </a:lnSpc>
              <a:buFontTx/>
              <a:buChar char="-"/>
              <a:defRPr/>
            </a:pPr>
            <a:endParaRPr lang="en-DE" sz="2500" spc="200">
              <a:solidFill>
                <a:srgbClr val="403833"/>
              </a:solidFill>
              <a:latin typeface="Acumin Pro"/>
            </a:endParaRPr>
          </a:p>
          <a:p>
            <a:pPr>
              <a:lnSpc>
                <a:spcPct val="150000"/>
              </a:lnSpc>
              <a:defRPr/>
            </a:pPr>
            <a:endParaRPr lang="en-US" sz="2500" spc="200">
              <a:solidFill>
                <a:srgbClr val="403833"/>
              </a:solidFill>
              <a:latin typeface="Acumin Pro" panose="020B0504020202020204" pitchFamily="34" charset="77"/>
            </a:endParaRPr>
          </a:p>
        </p:txBody>
      </p:sp>
      <p:sp>
        <p:nvSpPr>
          <p:cNvPr id="8" name="Subtitle 2">
            <a:extLst>
              <a:ext uri="{FF2B5EF4-FFF2-40B4-BE49-F238E27FC236}">
                <a16:creationId xmlns:a16="http://schemas.microsoft.com/office/drawing/2014/main" id="{7E9972C8-788F-7408-0993-331C5D5DF15F}"/>
              </a:ext>
            </a:extLst>
          </p:cNvPr>
          <p:cNvSpPr txBox="1">
            <a:spLocks/>
          </p:cNvSpPr>
          <p:nvPr/>
        </p:nvSpPr>
        <p:spPr>
          <a:xfrm>
            <a:off x="227834" y="3305904"/>
            <a:ext cx="3138637"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cs typeface="Arial"/>
              </a:rPr>
              <a:t>Comparative Research and Benchmarking</a:t>
            </a: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9" name="AutoShape 4" descr="Coca-Cola Logo PNG Vectors Free Download">
            <a:extLst>
              <a:ext uri="{FF2B5EF4-FFF2-40B4-BE49-F238E27FC236}">
                <a16:creationId xmlns:a16="http://schemas.microsoft.com/office/drawing/2014/main" id="{F214EF2B-6746-DAFE-1991-3344C73288D4}"/>
              </a:ext>
            </a:extLst>
          </p:cNvPr>
          <p:cNvSpPr>
            <a:spLocks noChangeAspect="1" noChangeArrowheads="1"/>
          </p:cNvSpPr>
          <p:nvPr/>
        </p:nvSpPr>
        <p:spPr bwMode="auto">
          <a:xfrm>
            <a:off x="6096000" y="3429000"/>
            <a:ext cx="2057400" cy="2057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pic>
        <p:nvPicPr>
          <p:cNvPr id="4" name="Picture 3" descr="A magnifying glass and a paper&#10;&#10;AI-generated content may be incorrect.">
            <a:extLst>
              <a:ext uri="{FF2B5EF4-FFF2-40B4-BE49-F238E27FC236}">
                <a16:creationId xmlns:a16="http://schemas.microsoft.com/office/drawing/2014/main" id="{5C9CEB20-B528-0778-B808-4264670FAF77}"/>
              </a:ext>
            </a:extLst>
          </p:cNvPr>
          <p:cNvPicPr>
            <a:picLocks noChangeAspect="1"/>
          </p:cNvPicPr>
          <p:nvPr/>
        </p:nvPicPr>
        <p:blipFill>
          <a:blip r:embed="rId3"/>
          <a:stretch>
            <a:fillRect/>
          </a:stretch>
        </p:blipFill>
        <p:spPr>
          <a:xfrm>
            <a:off x="4952813" y="2481776"/>
            <a:ext cx="2314761" cy="2314761"/>
          </a:xfrm>
          <a:prstGeom prst="rect">
            <a:avLst/>
          </a:prstGeom>
        </p:spPr>
      </p:pic>
      <p:pic>
        <p:nvPicPr>
          <p:cNvPr id="6148" name="Picture 4" descr="Download McKinsey &amp; Company Logo in SVG Vector or PNG File Format - Logo .wine">
            <a:extLst>
              <a:ext uri="{FF2B5EF4-FFF2-40B4-BE49-F238E27FC236}">
                <a16:creationId xmlns:a16="http://schemas.microsoft.com/office/drawing/2014/main" id="{50D7D73C-926F-83E7-29B1-C099C03911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897" y="4973460"/>
            <a:ext cx="2712511" cy="1808340"/>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6" descr="Pfizer Logo History: A Beacon Of Hope In Healthcare">
            <a:extLst>
              <a:ext uri="{FF2B5EF4-FFF2-40B4-BE49-F238E27FC236}">
                <a16:creationId xmlns:a16="http://schemas.microsoft.com/office/drawing/2014/main" id="{FE787B98-FEFF-5A7D-F790-0F46AA272BD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pic>
        <p:nvPicPr>
          <p:cNvPr id="6152" name="Picture 8" descr="Pfizer Logo für Print und Online">
            <a:extLst>
              <a:ext uri="{FF2B5EF4-FFF2-40B4-BE49-F238E27FC236}">
                <a16:creationId xmlns:a16="http://schemas.microsoft.com/office/drawing/2014/main" id="{A0D9EDD8-A606-B80D-5F45-58CC1588F4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8042" y="5486400"/>
            <a:ext cx="2256444" cy="930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639901"/>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2D06D0-DF35-F6F1-6A2F-733113C853D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DFFD3FA-1ED5-92E2-81A4-133755EF6A3B}"/>
              </a:ext>
            </a:extLst>
          </p:cNvPr>
          <p:cNvSpPr>
            <a:spLocks noGrp="1"/>
          </p:cNvSpPr>
          <p:nvPr>
            <p:ph type="body" sz="quarter" idx="11"/>
          </p:nvPr>
        </p:nvSpPr>
        <p:spPr>
          <a:xfrm>
            <a:off x="882926" y="5675542"/>
            <a:ext cx="8508723" cy="924983"/>
          </a:xfrm>
        </p:spPr>
        <p:txBody>
          <a:bodyPr lIns="91440" tIns="45720" rIns="91440" bIns="45720" anchor="t"/>
          <a:lstStyle/>
          <a:p>
            <a:r>
              <a:rPr lang="en-DE">
                <a:latin typeface="Acumin Pro"/>
              </a:rPr>
              <a:t>Understanding the nature of working with LLMs</a:t>
            </a:r>
            <a:endParaRPr lang="en-US"/>
          </a:p>
        </p:txBody>
      </p:sp>
    </p:spTree>
    <p:extLst>
      <p:ext uri="{BB962C8B-B14F-4D97-AF65-F5344CB8AC3E}">
        <p14:creationId xmlns:p14="http://schemas.microsoft.com/office/powerpoint/2010/main" val="4115566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42BE3B-319A-BBBF-A7FB-670F7965FE81}"/>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61E98025-4E12-E2CB-892A-9367A9E0E1E2}"/>
              </a:ext>
            </a:extLst>
          </p:cNvPr>
          <p:cNvSpPr>
            <a:spLocks noGrp="1"/>
          </p:cNvSpPr>
          <p:nvPr/>
        </p:nvSpPr>
        <p:spPr>
          <a:xfrm>
            <a:off x="1186034" y="514211"/>
            <a:ext cx="10644016"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a:ln>
                  <a:noFill/>
                </a:ln>
                <a:solidFill>
                  <a:srgbClr val="FFA236"/>
                </a:solidFill>
                <a:effectLst/>
                <a:uLnTx/>
                <a:uFillTx/>
                <a:latin typeface="Utopia Std Display" panose="02040603060506020204" pitchFamily="18" charset="77"/>
                <a:ea typeface="+mj-ea"/>
                <a:cs typeface="+mj-cs"/>
              </a:rPr>
              <a:t>Image Generation</a:t>
            </a:r>
          </a:p>
        </p:txBody>
      </p:sp>
      <p:sp>
        <p:nvSpPr>
          <p:cNvPr id="7" name="Subtitle 2">
            <a:extLst>
              <a:ext uri="{FF2B5EF4-FFF2-40B4-BE49-F238E27FC236}">
                <a16:creationId xmlns:a16="http://schemas.microsoft.com/office/drawing/2014/main" id="{A80A9100-722B-542A-350D-778F584536E5}"/>
              </a:ext>
            </a:extLst>
          </p:cNvPr>
          <p:cNvSpPr txBox="1">
            <a:spLocks/>
          </p:cNvSpPr>
          <p:nvPr/>
        </p:nvSpPr>
        <p:spPr>
          <a:xfrm>
            <a:off x="513934" y="1971296"/>
            <a:ext cx="262453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Marketing Visuals &amp; Campaign Assets</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13" name="Subtitle 2">
            <a:extLst>
              <a:ext uri="{FF2B5EF4-FFF2-40B4-BE49-F238E27FC236}">
                <a16:creationId xmlns:a16="http://schemas.microsoft.com/office/drawing/2014/main" id="{0E8FE8E2-68C4-84E8-2678-978A870827B2}"/>
              </a:ext>
            </a:extLst>
          </p:cNvPr>
          <p:cNvSpPr txBox="1">
            <a:spLocks/>
          </p:cNvSpPr>
          <p:nvPr/>
        </p:nvSpPr>
        <p:spPr>
          <a:xfrm>
            <a:off x="4294385" y="4087081"/>
            <a:ext cx="3297273" cy="590919"/>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defRPr/>
            </a:pPr>
            <a:endParaRPr lang="en-US" sz="2500" b="1" spc="200">
              <a:solidFill>
                <a:srgbClr val="FF9515"/>
              </a:solidFill>
              <a:latin typeface="Acumin Pro"/>
              <a:cs typeface="Arial"/>
            </a:endParaRPr>
          </a:p>
          <a:p>
            <a:pPr marL="285750" indent="-285750">
              <a:lnSpc>
                <a:spcPct val="150000"/>
              </a:lnSpc>
              <a:buFontTx/>
              <a:buChar char="-"/>
              <a:defRPr/>
            </a:pPr>
            <a:endParaRPr lang="en-DE" sz="2500" b="1" spc="200">
              <a:solidFill>
                <a:srgbClr val="403833"/>
              </a:solidFill>
              <a:latin typeface="Acumin Pro"/>
            </a:endParaRPr>
          </a:p>
          <a:p>
            <a:pPr>
              <a:lnSpc>
                <a:spcPct val="150000"/>
              </a:lnSpc>
              <a:defRPr/>
            </a:pPr>
            <a:endParaRPr lang="en-DE" sz="2500" b="1" spc="200">
              <a:solidFill>
                <a:srgbClr val="403833"/>
              </a:solidFill>
              <a:latin typeface="Acumin Pro"/>
            </a:endParaRPr>
          </a:p>
          <a:p>
            <a:pPr marL="285750" indent="-285750">
              <a:lnSpc>
                <a:spcPct val="150000"/>
              </a:lnSpc>
              <a:buFontTx/>
              <a:buChar char="-"/>
              <a:defRPr/>
            </a:pPr>
            <a:endParaRPr lang="en-DE" sz="2500" b="1" spc="200">
              <a:solidFill>
                <a:srgbClr val="403833"/>
              </a:solidFill>
              <a:latin typeface="Acumin Pro"/>
            </a:endParaRPr>
          </a:p>
          <a:p>
            <a:pPr marL="285750" indent="-285750">
              <a:lnSpc>
                <a:spcPct val="150000"/>
              </a:lnSpc>
              <a:buFontTx/>
              <a:buChar char="-"/>
              <a:defRPr/>
            </a:pPr>
            <a:endParaRPr lang="en-US" sz="2500" b="1" spc="200">
              <a:solidFill>
                <a:srgbClr val="403833"/>
              </a:solidFill>
              <a:cs typeface="Arial"/>
            </a:endParaRPr>
          </a:p>
          <a:p>
            <a:pPr>
              <a:lnSpc>
                <a:spcPct val="150000"/>
              </a:lnSpc>
              <a:defRPr/>
            </a:pPr>
            <a:endParaRPr lang="en-US" sz="2500" b="1" spc="200">
              <a:solidFill>
                <a:srgbClr val="403833"/>
              </a:solidFill>
              <a:latin typeface="Acumin Pro" panose="020B0504020202020204" pitchFamily="34" charset="77"/>
            </a:endParaRPr>
          </a:p>
        </p:txBody>
      </p:sp>
      <p:sp>
        <p:nvSpPr>
          <p:cNvPr id="14" name="Subtitle 2">
            <a:extLst>
              <a:ext uri="{FF2B5EF4-FFF2-40B4-BE49-F238E27FC236}">
                <a16:creationId xmlns:a16="http://schemas.microsoft.com/office/drawing/2014/main" id="{9F61DEE1-F11F-B6BB-8670-DEB82F5FEA3D}"/>
              </a:ext>
            </a:extLst>
          </p:cNvPr>
          <p:cNvSpPr txBox="1">
            <a:spLocks/>
          </p:cNvSpPr>
          <p:nvPr/>
        </p:nvSpPr>
        <p:spPr>
          <a:xfrm>
            <a:off x="8681793" y="1875931"/>
            <a:ext cx="262453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Interior Designs</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15" name="Subtitle 2">
            <a:extLst>
              <a:ext uri="{FF2B5EF4-FFF2-40B4-BE49-F238E27FC236}">
                <a16:creationId xmlns:a16="http://schemas.microsoft.com/office/drawing/2014/main" id="{33AADAEB-C452-53A3-0F45-451651D3CBF8}"/>
              </a:ext>
            </a:extLst>
          </p:cNvPr>
          <p:cNvSpPr txBox="1">
            <a:spLocks/>
          </p:cNvSpPr>
          <p:nvPr/>
        </p:nvSpPr>
        <p:spPr>
          <a:xfrm>
            <a:off x="227834" y="4192284"/>
            <a:ext cx="3138637"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Storyboarding &amp; Concept Art</a:t>
            </a: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16" name="Subtitle 2">
            <a:extLst>
              <a:ext uri="{FF2B5EF4-FFF2-40B4-BE49-F238E27FC236}">
                <a16:creationId xmlns:a16="http://schemas.microsoft.com/office/drawing/2014/main" id="{7B6949F1-5230-1BEF-0F33-AE08AF41F208}"/>
              </a:ext>
            </a:extLst>
          </p:cNvPr>
          <p:cNvSpPr txBox="1">
            <a:spLocks/>
          </p:cNvSpPr>
          <p:nvPr/>
        </p:nvSpPr>
        <p:spPr>
          <a:xfrm>
            <a:off x="8681793" y="3079614"/>
            <a:ext cx="2738193"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cs typeface="Arial"/>
              </a:rPr>
              <a:t>Logo Explorations</a:t>
            </a: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5" name="AutoShape 14" descr="Amazon logo PNG transparent image download, size: 880x660px">
            <a:extLst>
              <a:ext uri="{FF2B5EF4-FFF2-40B4-BE49-F238E27FC236}">
                <a16:creationId xmlns:a16="http://schemas.microsoft.com/office/drawing/2014/main" id="{9090AF3C-8A2A-06C8-E7AB-DF1C2A16D7C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6" name="Subtitle 2">
            <a:extLst>
              <a:ext uri="{FF2B5EF4-FFF2-40B4-BE49-F238E27FC236}">
                <a16:creationId xmlns:a16="http://schemas.microsoft.com/office/drawing/2014/main" id="{AB1F1789-6828-9A81-DFB7-C80DCC4A92B7}"/>
              </a:ext>
            </a:extLst>
          </p:cNvPr>
          <p:cNvSpPr txBox="1">
            <a:spLocks/>
          </p:cNvSpPr>
          <p:nvPr/>
        </p:nvSpPr>
        <p:spPr>
          <a:xfrm>
            <a:off x="8681794" y="4258052"/>
            <a:ext cx="2624534" cy="229692"/>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Social Media Content</a:t>
            </a:r>
          </a:p>
          <a:p>
            <a:pPr marL="285750" indent="-285750">
              <a:lnSpc>
                <a:spcPct val="150000"/>
              </a:lnSpc>
              <a:buFontTx/>
              <a:buChar char="-"/>
              <a:defRPr/>
            </a:pPr>
            <a:endParaRPr lang="en-DE" sz="2500" spc="200">
              <a:solidFill>
                <a:srgbClr val="403833"/>
              </a:solidFill>
              <a:latin typeface="Acumin Pro"/>
            </a:endParaRPr>
          </a:p>
          <a:p>
            <a:pPr>
              <a:lnSpc>
                <a:spcPct val="150000"/>
              </a:lnSpc>
              <a:defRPr/>
            </a:pPr>
            <a:endParaRPr lang="en-US" sz="2500" spc="200">
              <a:solidFill>
                <a:srgbClr val="403833"/>
              </a:solidFill>
              <a:latin typeface="Acumin Pro" panose="020B0504020202020204" pitchFamily="34" charset="77"/>
            </a:endParaRPr>
          </a:p>
        </p:txBody>
      </p:sp>
      <p:sp>
        <p:nvSpPr>
          <p:cNvPr id="8" name="Subtitle 2">
            <a:extLst>
              <a:ext uri="{FF2B5EF4-FFF2-40B4-BE49-F238E27FC236}">
                <a16:creationId xmlns:a16="http://schemas.microsoft.com/office/drawing/2014/main" id="{6797D1CF-657E-2F79-31A4-BA6D76C9BE74}"/>
              </a:ext>
            </a:extLst>
          </p:cNvPr>
          <p:cNvSpPr txBox="1">
            <a:spLocks/>
          </p:cNvSpPr>
          <p:nvPr/>
        </p:nvSpPr>
        <p:spPr>
          <a:xfrm>
            <a:off x="227834" y="3305904"/>
            <a:ext cx="3138637"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cs typeface="Arial"/>
              </a:rPr>
              <a:t>Product Mockups</a:t>
            </a: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9" name="AutoShape 4" descr="Coca-Cola Logo PNG Vectors Free Download">
            <a:extLst>
              <a:ext uri="{FF2B5EF4-FFF2-40B4-BE49-F238E27FC236}">
                <a16:creationId xmlns:a16="http://schemas.microsoft.com/office/drawing/2014/main" id="{804CF297-9B0D-9535-07F4-C3E25B68161F}"/>
              </a:ext>
            </a:extLst>
          </p:cNvPr>
          <p:cNvSpPr>
            <a:spLocks noChangeAspect="1" noChangeArrowheads="1"/>
          </p:cNvSpPr>
          <p:nvPr/>
        </p:nvSpPr>
        <p:spPr bwMode="auto">
          <a:xfrm>
            <a:off x="6096000" y="3429000"/>
            <a:ext cx="2057400" cy="2057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10" name="AutoShape 6" descr="Pfizer Logo History: A Beacon Of Hope In Healthcare">
            <a:extLst>
              <a:ext uri="{FF2B5EF4-FFF2-40B4-BE49-F238E27FC236}">
                <a16:creationId xmlns:a16="http://schemas.microsoft.com/office/drawing/2014/main" id="{B1E68196-4213-7EB5-6B5E-504A613F0D7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pic>
        <p:nvPicPr>
          <p:cNvPr id="3" name="Picture 2" descr="A orange and white image with a pencil&#10;&#10;AI-generated content may be incorrect.">
            <a:extLst>
              <a:ext uri="{FF2B5EF4-FFF2-40B4-BE49-F238E27FC236}">
                <a16:creationId xmlns:a16="http://schemas.microsoft.com/office/drawing/2014/main" id="{B18E127C-96A1-3CFD-F887-9C0497E83122}"/>
              </a:ext>
            </a:extLst>
          </p:cNvPr>
          <p:cNvPicPr>
            <a:picLocks noChangeAspect="1"/>
          </p:cNvPicPr>
          <p:nvPr/>
        </p:nvPicPr>
        <p:blipFill>
          <a:blip r:embed="rId3"/>
          <a:stretch>
            <a:fillRect/>
          </a:stretch>
        </p:blipFill>
        <p:spPr>
          <a:xfrm>
            <a:off x="4853530" y="2351420"/>
            <a:ext cx="2242348" cy="2242348"/>
          </a:xfrm>
          <a:prstGeom prst="rect">
            <a:avLst/>
          </a:prstGeom>
        </p:spPr>
      </p:pic>
      <p:pic>
        <p:nvPicPr>
          <p:cNvPr id="11" name="Picture 10" descr="Coca Cola Logo image for Free Download">
            <a:extLst>
              <a:ext uri="{FF2B5EF4-FFF2-40B4-BE49-F238E27FC236}">
                <a16:creationId xmlns:a16="http://schemas.microsoft.com/office/drawing/2014/main" id="{D95B0108-713A-017A-F324-73C6B3A431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8871" y="4678000"/>
            <a:ext cx="2182820" cy="218282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9408D9A8-3653-F92D-38C6-D0BD3E0861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4082" y="5099449"/>
            <a:ext cx="2696994" cy="1209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721667"/>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B2FBDA-5CD2-9AD7-EEAA-F98BB0644937}"/>
            </a:ext>
          </a:extLst>
        </p:cNvPr>
        <p:cNvGrpSpPr/>
        <p:nvPr/>
      </p:nvGrpSpPr>
      <p:grpSpPr>
        <a:xfrm>
          <a:off x="0" y="0"/>
          <a:ext cx="0" cy="0"/>
          <a:chOff x="0" y="0"/>
          <a:chExt cx="0" cy="0"/>
        </a:xfrm>
      </p:grpSpPr>
      <p:pic>
        <p:nvPicPr>
          <p:cNvPr id="8194" name="Picture 2" descr="Coca-Cola's Holiday Campaign Gets an AI-Powered Boost">
            <a:extLst>
              <a:ext uri="{FF2B5EF4-FFF2-40B4-BE49-F238E27FC236}">
                <a16:creationId xmlns:a16="http://schemas.microsoft.com/office/drawing/2014/main" id="{7F7DCBC6-5133-8AB8-DE21-08371C478D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370141"/>
            <a:ext cx="6180667" cy="34766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What Can Local TV Learn From Coca Cola's AI-Generated Christmas Ad  Controversy? - TV News Check">
            <a:extLst>
              <a:ext uri="{FF2B5EF4-FFF2-40B4-BE49-F238E27FC236}">
                <a16:creationId xmlns:a16="http://schemas.microsoft.com/office/drawing/2014/main" id="{9DB8C8F4-A596-31C7-3547-9C95A46D6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010" y="4321754"/>
            <a:ext cx="4395789" cy="248362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I Ketchup | D&amp;AD Awards 2023 Pencil Winner | Poster Campaigns | D&amp;AD">
            <a:extLst>
              <a:ext uri="{FF2B5EF4-FFF2-40B4-BE49-F238E27FC236}">
                <a16:creationId xmlns:a16="http://schemas.microsoft.com/office/drawing/2014/main" id="{648E8CFF-0661-6226-70EC-7072DB480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804" y="989265"/>
            <a:ext cx="2877896" cy="5116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025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706689-96C4-6A92-E207-9C39AB2ED3CD}"/>
            </a:ext>
          </a:extLst>
        </p:cNvPr>
        <p:cNvGrpSpPr/>
        <p:nvPr/>
      </p:nvGrpSpPr>
      <p:grpSpPr>
        <a:xfrm>
          <a:off x="0" y="0"/>
          <a:ext cx="0" cy="0"/>
          <a:chOff x="0" y="0"/>
          <a:chExt cx="0" cy="0"/>
        </a:xfrm>
      </p:grpSpPr>
      <p:pic>
        <p:nvPicPr>
          <p:cNvPr id="3" name="Picture 2" descr="A person lying on a mattress&#10;&#10;AI-generated content may be incorrect.">
            <a:extLst>
              <a:ext uri="{FF2B5EF4-FFF2-40B4-BE49-F238E27FC236}">
                <a16:creationId xmlns:a16="http://schemas.microsoft.com/office/drawing/2014/main" id="{CFA18C78-4FE8-3D9A-FF12-5B9D7BE3EA75}"/>
              </a:ext>
            </a:extLst>
          </p:cNvPr>
          <p:cNvPicPr>
            <a:picLocks noChangeAspect="1"/>
          </p:cNvPicPr>
          <p:nvPr/>
        </p:nvPicPr>
        <p:blipFill>
          <a:blip r:embed="rId2"/>
          <a:stretch>
            <a:fillRect/>
          </a:stretch>
        </p:blipFill>
        <p:spPr>
          <a:xfrm>
            <a:off x="714375" y="728662"/>
            <a:ext cx="3810000" cy="5715000"/>
          </a:xfrm>
          <a:prstGeom prst="rect">
            <a:avLst/>
          </a:prstGeom>
        </p:spPr>
      </p:pic>
      <p:pic>
        <p:nvPicPr>
          <p:cNvPr id="5" name="Picture 4" descr="A mattress in the dark&#10;&#10;AI-generated content may be incorrect.">
            <a:extLst>
              <a:ext uri="{FF2B5EF4-FFF2-40B4-BE49-F238E27FC236}">
                <a16:creationId xmlns:a16="http://schemas.microsoft.com/office/drawing/2014/main" id="{CB9E467F-2FA7-22AF-8732-543D93B96AF4}"/>
              </a:ext>
            </a:extLst>
          </p:cNvPr>
          <p:cNvPicPr>
            <a:picLocks noChangeAspect="1"/>
          </p:cNvPicPr>
          <p:nvPr/>
        </p:nvPicPr>
        <p:blipFill>
          <a:blip r:embed="rId3"/>
          <a:stretch>
            <a:fillRect/>
          </a:stretch>
        </p:blipFill>
        <p:spPr>
          <a:xfrm>
            <a:off x="5534024" y="414337"/>
            <a:ext cx="6029325" cy="6029325"/>
          </a:xfrm>
          <a:prstGeom prst="rect">
            <a:avLst/>
          </a:prstGeom>
        </p:spPr>
      </p:pic>
    </p:spTree>
    <p:extLst>
      <p:ext uri="{BB962C8B-B14F-4D97-AF65-F5344CB8AC3E}">
        <p14:creationId xmlns:p14="http://schemas.microsoft.com/office/powerpoint/2010/main" val="265461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39C761-A221-BDBA-F0F2-094503CA394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47E4F8-B0E8-6B6D-5C7B-61019FB88D37}"/>
              </a:ext>
            </a:extLst>
          </p:cNvPr>
          <p:cNvSpPr>
            <a:spLocks noGrp="1"/>
          </p:cNvSpPr>
          <p:nvPr/>
        </p:nvSpPr>
        <p:spPr>
          <a:xfrm>
            <a:off x="885825" y="474468"/>
            <a:ext cx="11175909"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a:ln>
                  <a:noFill/>
                </a:ln>
                <a:solidFill>
                  <a:srgbClr val="FFA236"/>
                </a:solidFill>
                <a:effectLst/>
                <a:uLnTx/>
                <a:uFillTx/>
                <a:latin typeface="Utopia Std Display" panose="02040603060506020204" pitchFamily="18" charset="77"/>
                <a:ea typeface="+mj-ea"/>
                <a:cs typeface="+mj-cs"/>
              </a:rPr>
              <a:t>Meaning of Prompting</a:t>
            </a:r>
          </a:p>
        </p:txBody>
      </p:sp>
      <p:sp>
        <p:nvSpPr>
          <p:cNvPr id="2" name="Text Placeholder 7">
            <a:extLst>
              <a:ext uri="{FF2B5EF4-FFF2-40B4-BE49-F238E27FC236}">
                <a16:creationId xmlns:a16="http://schemas.microsoft.com/office/drawing/2014/main" id="{C620A6D0-65D0-887F-3A01-DF582BED8F6B}"/>
              </a:ext>
            </a:extLst>
          </p:cNvPr>
          <p:cNvSpPr txBox="1">
            <a:spLocks/>
          </p:cNvSpPr>
          <p:nvPr/>
        </p:nvSpPr>
        <p:spPr>
          <a:xfrm>
            <a:off x="-168623" y="2647950"/>
            <a:ext cx="12529245" cy="128238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3600" b="0" i="0" kern="1200" spc="0">
                <a:solidFill>
                  <a:srgbClr val="403732"/>
                </a:solidFill>
                <a:latin typeface="Utopia Std Display" panose="02040603060506020204" pitchFamily="18"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DE" sz="5500">
                <a:solidFill>
                  <a:srgbClr val="FFA236"/>
                </a:solidFill>
                <a:latin typeface="Utopia Std Display"/>
              </a:rPr>
              <a:t> </a:t>
            </a:r>
            <a:r>
              <a:rPr lang="en-US" sz="6000" spc="200">
                <a:solidFill>
                  <a:schemeClr val="tx1">
                    <a:lumMod val="50000"/>
                  </a:schemeClr>
                </a:solidFill>
                <a:latin typeface="Utopia Std Display"/>
              </a:rPr>
              <a:t>Prompting </a:t>
            </a:r>
            <a:r>
              <a:rPr lang="en-US" sz="6000" spc="200">
                <a:solidFill>
                  <a:srgbClr val="00B050"/>
                </a:solidFill>
                <a:latin typeface="Roboto"/>
                <a:ea typeface="Roboto"/>
                <a:cs typeface="Roboto"/>
              </a:rPr>
              <a:t>≈</a:t>
            </a:r>
            <a:r>
              <a:rPr lang="en-US" sz="6000" spc="200">
                <a:solidFill>
                  <a:schemeClr val="tx1">
                    <a:lumMod val="50000"/>
                  </a:schemeClr>
                </a:solidFill>
                <a:latin typeface="Utopia Std Display"/>
              </a:rPr>
              <a:t> Programming the LLM</a:t>
            </a:r>
            <a:endParaRPr lang="en-DE" sz="6000" spc="200">
              <a:solidFill>
                <a:schemeClr val="tx1">
                  <a:lumMod val="50000"/>
                </a:schemeClr>
              </a:solidFill>
              <a:latin typeface="Utopia Std Display"/>
            </a:endParaRPr>
          </a:p>
          <a:p>
            <a:pPr algn="ctr"/>
            <a:endParaRPr lang="en-DE" sz="1800" spc="200">
              <a:solidFill>
                <a:schemeClr val="tx1">
                  <a:lumMod val="50000"/>
                </a:schemeClr>
              </a:solidFill>
              <a:latin typeface="Utopia Std Display" panose="02040503060506020204" charset="0"/>
              <a:ea typeface="+mj-ea"/>
              <a:cs typeface="+mj-cs"/>
            </a:endParaRPr>
          </a:p>
          <a:p>
            <a:endParaRPr lang="en-US" sz="5500"/>
          </a:p>
        </p:txBody>
      </p:sp>
      <p:sp>
        <p:nvSpPr>
          <p:cNvPr id="3" name="Subtitle 2">
            <a:extLst>
              <a:ext uri="{FF2B5EF4-FFF2-40B4-BE49-F238E27FC236}">
                <a16:creationId xmlns:a16="http://schemas.microsoft.com/office/drawing/2014/main" id="{E42A57B6-729A-D23F-982E-3CD156957D2F}"/>
              </a:ext>
            </a:extLst>
          </p:cNvPr>
          <p:cNvSpPr txBox="1">
            <a:spLocks/>
          </p:cNvSpPr>
          <p:nvPr/>
        </p:nvSpPr>
        <p:spPr>
          <a:xfrm>
            <a:off x="1006429" y="3930339"/>
            <a:ext cx="10801350"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Clear, Specific, Goal Oriented Instruction that guide the model to a useful output</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Tree>
    <p:extLst>
      <p:ext uri="{BB962C8B-B14F-4D97-AF65-F5344CB8AC3E}">
        <p14:creationId xmlns:p14="http://schemas.microsoft.com/office/powerpoint/2010/main" val="510396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E129D3-7049-C57C-22DF-823D15D8B18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2A8D8EF-9BBD-F35C-0A77-3B8E4E632E41}"/>
              </a:ext>
            </a:extLst>
          </p:cNvPr>
          <p:cNvSpPr>
            <a:spLocks noGrp="1"/>
          </p:cNvSpPr>
          <p:nvPr/>
        </p:nvSpPr>
        <p:spPr>
          <a:xfrm>
            <a:off x="885825" y="474468"/>
            <a:ext cx="11175909"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a:ln>
                  <a:noFill/>
                </a:ln>
                <a:solidFill>
                  <a:srgbClr val="FFA236"/>
                </a:solidFill>
                <a:effectLst/>
                <a:uLnTx/>
                <a:uFillTx/>
                <a:latin typeface="Utopia Std Display" panose="02040603060506020204" pitchFamily="18" charset="77"/>
                <a:ea typeface="+mj-ea"/>
                <a:cs typeface="+mj-cs"/>
              </a:rPr>
              <a:t>The Role of Tokens</a:t>
            </a:r>
          </a:p>
        </p:txBody>
      </p:sp>
      <p:sp>
        <p:nvSpPr>
          <p:cNvPr id="5" name="Text Placeholder 7">
            <a:extLst>
              <a:ext uri="{FF2B5EF4-FFF2-40B4-BE49-F238E27FC236}">
                <a16:creationId xmlns:a16="http://schemas.microsoft.com/office/drawing/2014/main" id="{1B616B8B-9B2E-991C-D4A1-7E2B5FD350A0}"/>
              </a:ext>
            </a:extLst>
          </p:cNvPr>
          <p:cNvSpPr txBox="1">
            <a:spLocks/>
          </p:cNvSpPr>
          <p:nvPr/>
        </p:nvSpPr>
        <p:spPr>
          <a:xfrm>
            <a:off x="-168623" y="1844830"/>
            <a:ext cx="12529245" cy="128238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3600" b="0" i="0" kern="1200" spc="0">
                <a:solidFill>
                  <a:srgbClr val="403732"/>
                </a:solidFill>
                <a:latin typeface="Utopia Std Display" panose="02040603060506020204" pitchFamily="18"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500">
                <a:solidFill>
                  <a:schemeClr val="tx1"/>
                </a:solidFill>
                <a:latin typeface="Utopia Std Display"/>
              </a:rPr>
              <a:t>LLMs Process </a:t>
            </a:r>
            <a:r>
              <a:rPr lang="en-US" sz="5500" strike="sngStrike">
                <a:solidFill>
                  <a:schemeClr val="tx1"/>
                </a:solidFill>
                <a:latin typeface="Utopia Std Display"/>
              </a:rPr>
              <a:t>Words</a:t>
            </a:r>
            <a:r>
              <a:rPr lang="en-US" sz="5500">
                <a:solidFill>
                  <a:schemeClr val="tx1"/>
                </a:solidFill>
                <a:latin typeface="Utopia Std Display"/>
              </a:rPr>
              <a:t> </a:t>
            </a:r>
            <a:r>
              <a:rPr lang="en-US" sz="5500">
                <a:solidFill>
                  <a:srgbClr val="FF9515"/>
                </a:solidFill>
                <a:latin typeface="Utopia Std Display"/>
              </a:rPr>
              <a:t>Tokens</a:t>
            </a:r>
            <a:endParaRPr lang="en-DE" sz="6000" spc="200">
              <a:solidFill>
                <a:srgbClr val="FF9515"/>
              </a:solidFill>
              <a:latin typeface="Utopia Std Display" panose="02040503060506020204" charset="0"/>
            </a:endParaRPr>
          </a:p>
          <a:p>
            <a:pPr algn="ctr"/>
            <a:endParaRPr lang="en-DE" sz="1800" spc="200">
              <a:solidFill>
                <a:schemeClr val="tx1">
                  <a:lumMod val="50000"/>
                </a:schemeClr>
              </a:solidFill>
              <a:latin typeface="Utopia Std Display" panose="02040503060506020204" charset="0"/>
              <a:ea typeface="+mj-ea"/>
              <a:cs typeface="+mj-cs"/>
            </a:endParaRPr>
          </a:p>
          <a:p>
            <a:endParaRPr lang="en-US" sz="5500"/>
          </a:p>
        </p:txBody>
      </p:sp>
      <p:sp>
        <p:nvSpPr>
          <p:cNvPr id="6" name="Subtitle 2">
            <a:extLst>
              <a:ext uri="{FF2B5EF4-FFF2-40B4-BE49-F238E27FC236}">
                <a16:creationId xmlns:a16="http://schemas.microsoft.com/office/drawing/2014/main" id="{458F4FAD-DBEF-487B-A6CE-65396E7152A5}"/>
              </a:ext>
            </a:extLst>
          </p:cNvPr>
          <p:cNvSpPr txBox="1">
            <a:spLocks/>
          </p:cNvSpPr>
          <p:nvPr/>
        </p:nvSpPr>
        <p:spPr>
          <a:xfrm>
            <a:off x="885825" y="6088072"/>
            <a:ext cx="10801350"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LLM Effectiveness = </a:t>
            </a:r>
            <a:r>
              <a:rPr lang="en-US" sz="1800" spc="200">
                <a:solidFill>
                  <a:srgbClr val="FF9515"/>
                </a:solidFill>
                <a:latin typeface="Acumin Pro"/>
              </a:rPr>
              <a:t>Accuracy Of Predicting </a:t>
            </a:r>
            <a:r>
              <a:rPr lang="en-US" sz="1800" spc="200">
                <a:solidFill>
                  <a:srgbClr val="403833"/>
                </a:solidFill>
                <a:latin typeface="Acumin Pro"/>
              </a:rPr>
              <a:t>The Next Token</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7" name="Subtitle 2">
            <a:extLst>
              <a:ext uri="{FF2B5EF4-FFF2-40B4-BE49-F238E27FC236}">
                <a16:creationId xmlns:a16="http://schemas.microsoft.com/office/drawing/2014/main" id="{6BE19D70-3147-BA60-2AAD-346F1DF5E9B4}"/>
              </a:ext>
            </a:extLst>
          </p:cNvPr>
          <p:cNvSpPr txBox="1">
            <a:spLocks/>
          </p:cNvSpPr>
          <p:nvPr/>
        </p:nvSpPr>
        <p:spPr>
          <a:xfrm>
            <a:off x="885825" y="3127219"/>
            <a:ext cx="10801350"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I Love Emma. = 3 Words (I, Love, Emma) – 4 Tokens (I, Love, Emma, . )</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8" name="Subtitle 2">
            <a:extLst>
              <a:ext uri="{FF2B5EF4-FFF2-40B4-BE49-F238E27FC236}">
                <a16:creationId xmlns:a16="http://schemas.microsoft.com/office/drawing/2014/main" id="{A51E870A-4B6F-67E2-D6B0-220EADE7C9A7}"/>
              </a:ext>
            </a:extLst>
          </p:cNvPr>
          <p:cNvSpPr txBox="1">
            <a:spLocks/>
          </p:cNvSpPr>
          <p:nvPr/>
        </p:nvSpPr>
        <p:spPr>
          <a:xfrm>
            <a:off x="2219325" y="4312185"/>
            <a:ext cx="250609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defRPr/>
            </a:pPr>
            <a:r>
              <a:rPr lang="en-US" sz="2500" spc="200">
                <a:solidFill>
                  <a:srgbClr val="FF9515"/>
                </a:solidFill>
                <a:latin typeface="Acumin Pro"/>
              </a:rPr>
              <a:t>Token Limits</a:t>
            </a:r>
            <a:endParaRPr lang="en-US" sz="2500" spc="200">
              <a:solidFill>
                <a:srgbClr val="FF9515"/>
              </a:solidFill>
              <a:latin typeface="Acumin Pro"/>
              <a:cs typeface="Arial"/>
            </a:endParaRPr>
          </a:p>
          <a:p>
            <a:pPr marL="285750" indent="-285750">
              <a:lnSpc>
                <a:spcPct val="150000"/>
              </a:lnSpc>
              <a:buFontTx/>
              <a:buChar char="-"/>
              <a:defRPr/>
            </a:pPr>
            <a:endParaRPr lang="en-DE" sz="2500" b="1" spc="200">
              <a:solidFill>
                <a:srgbClr val="403833"/>
              </a:solidFill>
              <a:latin typeface="Acumin Pro"/>
            </a:endParaRPr>
          </a:p>
          <a:p>
            <a:pPr marL="285750" indent="-285750">
              <a:lnSpc>
                <a:spcPct val="150000"/>
              </a:lnSpc>
              <a:buFontTx/>
              <a:buChar char="-"/>
              <a:defRPr/>
            </a:pPr>
            <a:endParaRPr lang="en-DE" sz="2500" b="1" spc="200">
              <a:solidFill>
                <a:srgbClr val="403833"/>
              </a:solidFill>
              <a:latin typeface="Acumin Pro"/>
            </a:endParaRPr>
          </a:p>
          <a:p>
            <a:pPr marL="285750" indent="-285750">
              <a:lnSpc>
                <a:spcPct val="150000"/>
              </a:lnSpc>
              <a:buFontTx/>
              <a:buChar char="-"/>
              <a:defRPr/>
            </a:pPr>
            <a:endParaRPr lang="en-DE" sz="2500" b="1" spc="200">
              <a:solidFill>
                <a:srgbClr val="403833"/>
              </a:solidFill>
              <a:latin typeface="Acumin Pro"/>
            </a:endParaRPr>
          </a:p>
          <a:p>
            <a:pPr marL="285750" indent="-285750">
              <a:lnSpc>
                <a:spcPct val="150000"/>
              </a:lnSpc>
              <a:buFontTx/>
              <a:buChar char="-"/>
              <a:defRPr/>
            </a:pPr>
            <a:endParaRPr lang="en-US" sz="2500" b="1" spc="200">
              <a:solidFill>
                <a:srgbClr val="403833"/>
              </a:solidFill>
              <a:cs typeface="Arial"/>
            </a:endParaRPr>
          </a:p>
          <a:p>
            <a:pPr>
              <a:lnSpc>
                <a:spcPct val="150000"/>
              </a:lnSpc>
              <a:defRPr/>
            </a:pPr>
            <a:endParaRPr lang="en-US" sz="2500" b="1" spc="200">
              <a:solidFill>
                <a:srgbClr val="403833"/>
              </a:solidFill>
              <a:latin typeface="Acumin Pro" panose="020B0504020202020204" pitchFamily="34" charset="77"/>
            </a:endParaRPr>
          </a:p>
        </p:txBody>
      </p:sp>
      <p:sp>
        <p:nvSpPr>
          <p:cNvPr id="9" name="Subtitle 2">
            <a:extLst>
              <a:ext uri="{FF2B5EF4-FFF2-40B4-BE49-F238E27FC236}">
                <a16:creationId xmlns:a16="http://schemas.microsoft.com/office/drawing/2014/main" id="{35F37765-EC8E-7A4E-87AC-BEF5586BB1B1}"/>
              </a:ext>
            </a:extLst>
          </p:cNvPr>
          <p:cNvSpPr txBox="1">
            <a:spLocks/>
          </p:cNvSpPr>
          <p:nvPr/>
        </p:nvSpPr>
        <p:spPr>
          <a:xfrm>
            <a:off x="7194609" y="4312185"/>
            <a:ext cx="3378141"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defRPr/>
            </a:pPr>
            <a:r>
              <a:rPr lang="en-US" sz="2500" spc="200">
                <a:solidFill>
                  <a:srgbClr val="FF9515"/>
                </a:solidFill>
                <a:latin typeface="Acumin Pro"/>
              </a:rPr>
              <a:t>Costs Implications</a:t>
            </a:r>
            <a:endParaRPr lang="en-US" sz="2500" spc="200">
              <a:solidFill>
                <a:srgbClr val="FF9515"/>
              </a:solidFill>
              <a:latin typeface="Acumin Pro"/>
              <a:cs typeface="Arial"/>
            </a:endParaRPr>
          </a:p>
          <a:p>
            <a:pPr marL="285750" indent="-285750">
              <a:lnSpc>
                <a:spcPct val="150000"/>
              </a:lnSpc>
              <a:buFontTx/>
              <a:buChar char="-"/>
              <a:defRPr/>
            </a:pPr>
            <a:endParaRPr lang="en-DE" sz="2500" b="1" spc="200">
              <a:solidFill>
                <a:srgbClr val="403833"/>
              </a:solidFill>
              <a:latin typeface="Acumin Pro"/>
            </a:endParaRPr>
          </a:p>
          <a:p>
            <a:pPr marL="285750" indent="-285750">
              <a:lnSpc>
                <a:spcPct val="150000"/>
              </a:lnSpc>
              <a:buFontTx/>
              <a:buChar char="-"/>
              <a:defRPr/>
            </a:pPr>
            <a:endParaRPr lang="en-DE" sz="2500" b="1" spc="200">
              <a:solidFill>
                <a:srgbClr val="403833"/>
              </a:solidFill>
              <a:latin typeface="Acumin Pro"/>
            </a:endParaRPr>
          </a:p>
          <a:p>
            <a:pPr marL="285750" indent="-285750">
              <a:lnSpc>
                <a:spcPct val="150000"/>
              </a:lnSpc>
              <a:buFontTx/>
              <a:buChar char="-"/>
              <a:defRPr/>
            </a:pPr>
            <a:endParaRPr lang="en-DE" sz="2500" b="1" spc="200">
              <a:solidFill>
                <a:srgbClr val="403833"/>
              </a:solidFill>
              <a:latin typeface="Acumin Pro"/>
            </a:endParaRPr>
          </a:p>
          <a:p>
            <a:pPr marL="285750" indent="-285750">
              <a:lnSpc>
                <a:spcPct val="150000"/>
              </a:lnSpc>
              <a:buFontTx/>
              <a:buChar char="-"/>
              <a:defRPr/>
            </a:pPr>
            <a:endParaRPr lang="en-US" sz="2500" b="1" spc="200">
              <a:solidFill>
                <a:srgbClr val="403833"/>
              </a:solidFill>
              <a:cs typeface="Arial"/>
            </a:endParaRPr>
          </a:p>
          <a:p>
            <a:pPr>
              <a:lnSpc>
                <a:spcPct val="150000"/>
              </a:lnSpc>
              <a:defRPr/>
            </a:pPr>
            <a:endParaRPr lang="en-US" sz="2500" b="1" spc="200">
              <a:solidFill>
                <a:srgbClr val="403833"/>
              </a:solidFill>
              <a:latin typeface="Acumin Pro" panose="020B0504020202020204" pitchFamily="34" charset="77"/>
            </a:endParaRPr>
          </a:p>
        </p:txBody>
      </p:sp>
    </p:spTree>
    <p:extLst>
      <p:ext uri="{BB962C8B-B14F-4D97-AF65-F5344CB8AC3E}">
        <p14:creationId xmlns:p14="http://schemas.microsoft.com/office/powerpoint/2010/main" val="2570321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85C7E7D2-16C3-BD2B-8883-011379E3219F}"/>
            </a:ext>
          </a:extLst>
        </p:cNvPr>
        <p:cNvGrpSpPr/>
        <p:nvPr/>
      </p:nvGrpSpPr>
      <p:grpSpPr>
        <a:xfrm>
          <a:off x="0" y="0"/>
          <a:ext cx="0" cy="0"/>
          <a:chOff x="0" y="0"/>
          <a:chExt cx="0" cy="0"/>
        </a:xfrm>
      </p:grpSpPr>
      <p:sp>
        <p:nvSpPr>
          <p:cNvPr id="13" name="Text Placeholder 7">
            <a:extLst>
              <a:ext uri="{FF2B5EF4-FFF2-40B4-BE49-F238E27FC236}">
                <a16:creationId xmlns:a16="http://schemas.microsoft.com/office/drawing/2014/main" id="{0DA4BE24-F9E1-87EF-3C6E-CC9A717DB7F6}"/>
              </a:ext>
            </a:extLst>
          </p:cNvPr>
          <p:cNvSpPr txBox="1">
            <a:spLocks/>
          </p:cNvSpPr>
          <p:nvPr/>
        </p:nvSpPr>
        <p:spPr>
          <a:xfrm>
            <a:off x="666751" y="1718206"/>
            <a:ext cx="10696574" cy="128238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3600" b="0" i="0" kern="1200" spc="0">
                <a:solidFill>
                  <a:srgbClr val="403732"/>
                </a:solidFill>
                <a:latin typeface="Utopia Std Display" panose="02040603060506020204" pitchFamily="18"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DE" sz="5500">
                <a:solidFill>
                  <a:srgbClr val="FFA236"/>
                </a:solidFill>
                <a:latin typeface="Utopia Std Display"/>
              </a:rPr>
              <a:t> </a:t>
            </a:r>
            <a:r>
              <a:rPr lang="en-DE" sz="5500">
                <a:solidFill>
                  <a:schemeClr val="tx1">
                    <a:lumMod val="50000"/>
                  </a:schemeClr>
                </a:solidFill>
                <a:latin typeface="Utopia Std Display"/>
              </a:rPr>
              <a:t>“</a:t>
            </a:r>
            <a:r>
              <a:rPr lang="en-DE" sz="5500">
                <a:solidFill>
                  <a:schemeClr val="tx1">
                    <a:lumMod val="50000"/>
                  </a:schemeClr>
                </a:solidFill>
                <a:latin typeface="Utopia Std Display" panose="02040503060506020204" charset="0"/>
              </a:rPr>
              <a:t>NOT ALL </a:t>
            </a:r>
            <a:r>
              <a:rPr lang="en-US" sz="6000" spc="200">
                <a:solidFill>
                  <a:srgbClr val="403732"/>
                </a:solidFill>
                <a:latin typeface="Utopia Std Display" panose="02040503060506020204" charset="0"/>
              </a:rPr>
              <a:t>LLMs </a:t>
            </a:r>
            <a:r>
              <a:rPr lang="en-DE" sz="6000" spc="200">
                <a:solidFill>
                  <a:srgbClr val="403732"/>
                </a:solidFill>
                <a:latin typeface="Utopia Std Display" panose="02040503060506020204" charset="0"/>
              </a:rPr>
              <a:t>A</a:t>
            </a:r>
            <a:r>
              <a:rPr lang="en-US" sz="6000" spc="200">
                <a:solidFill>
                  <a:srgbClr val="403732"/>
                </a:solidFill>
                <a:latin typeface="Utopia Std Display" panose="02040503060506020204" charset="0"/>
              </a:rPr>
              <a:t>re </a:t>
            </a:r>
            <a:r>
              <a:rPr lang="en-DE" sz="6000" spc="200">
                <a:solidFill>
                  <a:srgbClr val="FF9515"/>
                </a:solidFill>
                <a:latin typeface="Utopia Std Display" panose="02040503060506020204" charset="0"/>
              </a:rPr>
              <a:t>C</a:t>
            </a:r>
            <a:r>
              <a:rPr lang="en-US" sz="6000" spc="200" err="1">
                <a:solidFill>
                  <a:srgbClr val="FF9515"/>
                </a:solidFill>
                <a:latin typeface="Utopia Std Display" panose="02040503060506020204" charset="0"/>
              </a:rPr>
              <a:t>reated</a:t>
            </a:r>
            <a:r>
              <a:rPr lang="en-US" sz="6000" spc="200">
                <a:solidFill>
                  <a:srgbClr val="FF9515"/>
                </a:solidFill>
                <a:latin typeface="Utopia Std Display" panose="02040503060506020204" charset="0"/>
              </a:rPr>
              <a:t> </a:t>
            </a:r>
            <a:r>
              <a:rPr lang="en-DE" sz="6000" spc="200">
                <a:solidFill>
                  <a:srgbClr val="FF9515"/>
                </a:solidFill>
                <a:latin typeface="Utopia Std Display" panose="02040503060506020204" charset="0"/>
              </a:rPr>
              <a:t>E</a:t>
            </a:r>
            <a:r>
              <a:rPr lang="en-US" sz="6000" spc="200">
                <a:solidFill>
                  <a:srgbClr val="FF9515"/>
                </a:solidFill>
                <a:latin typeface="Utopia Std Display" panose="02040503060506020204" charset="0"/>
              </a:rPr>
              <a:t>qual</a:t>
            </a:r>
            <a:r>
              <a:rPr lang="en-DE" sz="6000" spc="200" err="1">
                <a:solidFill>
                  <a:srgbClr val="FF9515"/>
                </a:solidFill>
                <a:latin typeface="Utopia Std Display" panose="02040503060506020204" charset="0"/>
              </a:rPr>
              <a:t>ly</a:t>
            </a:r>
            <a:r>
              <a:rPr lang="en-US" sz="6000" spc="200">
                <a:solidFill>
                  <a:srgbClr val="FF9515"/>
                </a:solidFill>
                <a:latin typeface="Utopia Std Display" panose="02040503060506020204" charset="0"/>
              </a:rPr>
              <a:t> </a:t>
            </a:r>
            <a:r>
              <a:rPr lang="en-DE" sz="6000" spc="200">
                <a:latin typeface="Utopia Std Display" panose="02040503060506020204" charset="0"/>
              </a:rPr>
              <a:t>a</a:t>
            </a:r>
            <a:r>
              <a:rPr lang="en-US" sz="6000" spc="200" err="1">
                <a:solidFill>
                  <a:srgbClr val="403732"/>
                </a:solidFill>
                <a:latin typeface="Utopia Std Display" panose="02040503060506020204" charset="0"/>
              </a:rPr>
              <a:t>nd</a:t>
            </a:r>
            <a:r>
              <a:rPr lang="en-US" sz="6000" spc="200">
                <a:solidFill>
                  <a:srgbClr val="403732"/>
                </a:solidFill>
                <a:latin typeface="Utopia Std Display" panose="02040503060506020204" charset="0"/>
              </a:rPr>
              <a:t> </a:t>
            </a:r>
            <a:r>
              <a:rPr lang="en-DE" sz="6000" spc="200">
                <a:solidFill>
                  <a:srgbClr val="403732"/>
                </a:solidFill>
                <a:latin typeface="Utopia Std Display" panose="02040503060506020204" charset="0"/>
              </a:rPr>
              <a:t>A</a:t>
            </a:r>
            <a:r>
              <a:rPr lang="en-US" sz="6000" spc="200">
                <a:solidFill>
                  <a:srgbClr val="403732"/>
                </a:solidFill>
                <a:latin typeface="Utopia Std Display" panose="02040503060506020204" charset="0"/>
              </a:rPr>
              <a:t>re </a:t>
            </a:r>
            <a:r>
              <a:rPr lang="en-DE" sz="6000" spc="200">
                <a:latin typeface="Utopia Std Display" panose="02040503060506020204" charset="0"/>
              </a:rPr>
              <a:t>B</a:t>
            </a:r>
            <a:r>
              <a:rPr lang="en-US" sz="6000" spc="200" err="1">
                <a:solidFill>
                  <a:srgbClr val="403732"/>
                </a:solidFill>
                <a:latin typeface="Utopia Std Display" panose="02040503060506020204" charset="0"/>
              </a:rPr>
              <a:t>est</a:t>
            </a:r>
            <a:r>
              <a:rPr lang="en-US" sz="6000" spc="200">
                <a:solidFill>
                  <a:srgbClr val="403732"/>
                </a:solidFill>
                <a:latin typeface="Utopia Std Display" panose="02040503060506020204" charset="0"/>
              </a:rPr>
              <a:t> </a:t>
            </a:r>
            <a:r>
              <a:rPr lang="en-DE" sz="6000" spc="200">
                <a:solidFill>
                  <a:srgbClr val="403732"/>
                </a:solidFill>
                <a:latin typeface="Utopia Std Display" panose="02040503060506020204" charset="0"/>
              </a:rPr>
              <a:t>S</a:t>
            </a:r>
            <a:r>
              <a:rPr lang="en-US" sz="6000" spc="200" err="1">
                <a:solidFill>
                  <a:srgbClr val="403732"/>
                </a:solidFill>
                <a:latin typeface="Utopia Std Display" panose="02040503060506020204" charset="0"/>
              </a:rPr>
              <a:t>uited</a:t>
            </a:r>
            <a:r>
              <a:rPr lang="en-US" sz="6000" spc="200">
                <a:solidFill>
                  <a:srgbClr val="403732"/>
                </a:solidFill>
                <a:latin typeface="Utopia Std Display" panose="02040503060506020204" charset="0"/>
              </a:rPr>
              <a:t> for </a:t>
            </a:r>
            <a:r>
              <a:rPr lang="en-DE" sz="6000" spc="200">
                <a:solidFill>
                  <a:srgbClr val="FF9515"/>
                </a:solidFill>
                <a:latin typeface="Utopia Std Display" panose="02040503060506020204" charset="0"/>
              </a:rPr>
              <a:t>S</a:t>
            </a:r>
            <a:r>
              <a:rPr lang="en-US" sz="6000" spc="200" err="1">
                <a:solidFill>
                  <a:srgbClr val="FF9515"/>
                </a:solidFill>
                <a:latin typeface="Utopia Std Display" panose="02040503060506020204" charset="0"/>
              </a:rPr>
              <a:t>pecific</a:t>
            </a:r>
            <a:r>
              <a:rPr lang="en-US" sz="6000" spc="200">
                <a:solidFill>
                  <a:srgbClr val="FF9515"/>
                </a:solidFill>
                <a:latin typeface="Utopia Std Display" panose="02040503060506020204" charset="0"/>
              </a:rPr>
              <a:t> </a:t>
            </a:r>
            <a:r>
              <a:rPr lang="en-DE" sz="6000" spc="200">
                <a:solidFill>
                  <a:srgbClr val="FF9515"/>
                </a:solidFill>
                <a:latin typeface="Utopia Std Display" panose="02040503060506020204" charset="0"/>
              </a:rPr>
              <a:t>T</a:t>
            </a:r>
            <a:r>
              <a:rPr lang="en-US" sz="6000" spc="200">
                <a:solidFill>
                  <a:srgbClr val="FF9515"/>
                </a:solidFill>
                <a:latin typeface="Utopia Std Display" panose="02040503060506020204" charset="0"/>
              </a:rPr>
              <a:t>asks</a:t>
            </a:r>
            <a:r>
              <a:rPr lang="en-DE" sz="6000" spc="200">
                <a:solidFill>
                  <a:srgbClr val="FF9515"/>
                </a:solidFill>
                <a:latin typeface="Utopia Std Display" panose="02040503060506020204" charset="0"/>
              </a:rPr>
              <a:t>.</a:t>
            </a:r>
            <a:r>
              <a:rPr lang="en-DE" sz="6000" spc="200">
                <a:solidFill>
                  <a:schemeClr val="tx1">
                    <a:lumMod val="50000"/>
                  </a:schemeClr>
                </a:solidFill>
                <a:latin typeface="Utopia Std Display" panose="02040503060506020204" charset="0"/>
              </a:rPr>
              <a:t>”</a:t>
            </a:r>
            <a:r>
              <a:rPr lang="en-DE" sz="6000" spc="200">
                <a:solidFill>
                  <a:schemeClr val="accent1"/>
                </a:solidFill>
                <a:latin typeface="Utopia Std Display" panose="02040503060506020204" charset="0"/>
              </a:rPr>
              <a:t> </a:t>
            </a:r>
          </a:p>
          <a:p>
            <a:pPr algn="ctr"/>
            <a:endParaRPr lang="en-DE" sz="1800" spc="200">
              <a:solidFill>
                <a:schemeClr val="tx1">
                  <a:lumMod val="50000"/>
                </a:schemeClr>
              </a:solidFill>
              <a:latin typeface="Utopia Std Display" panose="02040503060506020204" charset="0"/>
              <a:ea typeface="+mj-ea"/>
              <a:cs typeface="+mj-cs"/>
            </a:endParaRPr>
          </a:p>
          <a:p>
            <a:pPr algn="ctr"/>
            <a:r>
              <a:rPr lang="en-US" sz="1800" spc="200">
                <a:solidFill>
                  <a:schemeClr val="tx1">
                    <a:lumMod val="50000"/>
                  </a:schemeClr>
                </a:solidFill>
                <a:latin typeface="Utopia Std Display" panose="02040503060506020204" charset="0"/>
                <a:ea typeface="+mj-ea"/>
                <a:cs typeface="+mj-cs"/>
              </a:rPr>
              <a:t>Copilot, 2025</a:t>
            </a:r>
            <a:endParaRPr lang="en-US" sz="1800">
              <a:solidFill>
                <a:schemeClr val="tx1">
                  <a:lumMod val="50000"/>
                </a:schemeClr>
              </a:solidFill>
              <a:ea typeface="+mj-ea"/>
              <a:cs typeface="+mj-cs"/>
            </a:endParaRPr>
          </a:p>
          <a:p>
            <a:endParaRPr lang="en-US" sz="5500"/>
          </a:p>
        </p:txBody>
      </p:sp>
      <p:sp>
        <p:nvSpPr>
          <p:cNvPr id="15" name="Subtitle 2">
            <a:extLst>
              <a:ext uri="{FF2B5EF4-FFF2-40B4-BE49-F238E27FC236}">
                <a16:creationId xmlns:a16="http://schemas.microsoft.com/office/drawing/2014/main" id="{53E60280-2C8D-7B7C-2CBE-D28AD7B3FEF7}"/>
              </a:ext>
            </a:extLst>
          </p:cNvPr>
          <p:cNvSpPr txBox="1">
            <a:spLocks/>
          </p:cNvSpPr>
          <p:nvPr/>
        </p:nvSpPr>
        <p:spPr>
          <a:xfrm>
            <a:off x="4323681" y="5139794"/>
            <a:ext cx="353703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endParaRPr lang="en-US" sz="1800" b="1" spc="200">
              <a:solidFill>
                <a:srgbClr val="403732"/>
              </a:solidFill>
              <a:latin typeface="Acumin Pro" panose="020B0504020202020204" pitchFamily="34" charset="77"/>
            </a:endParaRPr>
          </a:p>
        </p:txBody>
      </p:sp>
    </p:spTree>
    <p:extLst>
      <p:ext uri="{BB962C8B-B14F-4D97-AF65-F5344CB8AC3E}">
        <p14:creationId xmlns:p14="http://schemas.microsoft.com/office/powerpoint/2010/main" val="421035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EA12CE-07DC-3651-53B1-12520F14CAF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2AFFBAE-4C5D-7091-57CD-53F7678FF594}"/>
              </a:ext>
            </a:extLst>
          </p:cNvPr>
          <p:cNvSpPr>
            <a:spLocks noGrp="1"/>
          </p:cNvSpPr>
          <p:nvPr/>
        </p:nvSpPr>
        <p:spPr>
          <a:xfrm>
            <a:off x="885825" y="474468"/>
            <a:ext cx="11175909"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DE" sz="6000" b="0" i="0" u="none" strike="noStrike" kern="1200" cap="none" spc="0" normalizeH="0" baseline="0" noProof="0">
                <a:ln>
                  <a:noFill/>
                </a:ln>
                <a:solidFill>
                  <a:srgbClr val="FFA236"/>
                </a:solidFill>
                <a:effectLst/>
                <a:uLnTx/>
                <a:uFillTx/>
                <a:latin typeface="Utopia Std Display" panose="02040603060506020204" pitchFamily="18" charset="77"/>
                <a:ea typeface="+mj-ea"/>
                <a:cs typeface="+mj-cs"/>
              </a:rPr>
              <a:t>Different LLMs for Different </a:t>
            </a:r>
            <a:r>
              <a:rPr kumimoji="0" lang="en-US" sz="6000" b="0" i="0" u="none" strike="noStrike" kern="1200" cap="none" spc="0" normalizeH="0" baseline="0" noProof="0">
                <a:ln>
                  <a:noFill/>
                </a:ln>
                <a:solidFill>
                  <a:srgbClr val="FFA236"/>
                </a:solidFill>
                <a:effectLst/>
                <a:uLnTx/>
                <a:uFillTx/>
                <a:latin typeface="Utopia Std Display" panose="02040603060506020204" pitchFamily="18" charset="77"/>
                <a:ea typeface="+mj-ea"/>
                <a:cs typeface="+mj-cs"/>
              </a:rPr>
              <a:t>Scopes</a:t>
            </a:r>
          </a:p>
        </p:txBody>
      </p:sp>
      <p:pic>
        <p:nvPicPr>
          <p:cNvPr id="12" name="Picture 2" descr="ChatGPT – Wikipedia">
            <a:extLst>
              <a:ext uri="{FF2B5EF4-FFF2-40B4-BE49-F238E27FC236}">
                <a16:creationId xmlns:a16="http://schemas.microsoft.com/office/drawing/2014/main" id="{66CA9242-A0BC-2F5F-BDB4-2ABE19E96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82" y="2235071"/>
            <a:ext cx="1349636" cy="1349636"/>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6B21686B-BCC3-46BF-9419-0C08F3343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76" y="2560819"/>
            <a:ext cx="2933700" cy="63028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Grok logo in vector SVG, EPS formats - Brandlogos.net">
            <a:extLst>
              <a:ext uri="{FF2B5EF4-FFF2-40B4-BE49-F238E27FC236}">
                <a16:creationId xmlns:a16="http://schemas.microsoft.com/office/drawing/2014/main" id="{7BCE5AC8-8059-AB9B-6CB0-76559DC507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1134" y="2366952"/>
            <a:ext cx="2395537" cy="871190"/>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Copilot Logo and symbol, meaning, history, PNG, brand">
            <a:extLst>
              <a:ext uri="{FF2B5EF4-FFF2-40B4-BE49-F238E27FC236}">
                <a16:creationId xmlns:a16="http://schemas.microsoft.com/office/drawing/2014/main" id="{E2529BBD-3534-75AC-3654-C1FE0F8D63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50" y="4421981"/>
            <a:ext cx="2733675" cy="1537692"/>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a:extLst>
              <a:ext uri="{FF2B5EF4-FFF2-40B4-BE49-F238E27FC236}">
                <a16:creationId xmlns:a16="http://schemas.microsoft.com/office/drawing/2014/main" id="{A6E1E7C1-6672-1A27-0067-3190FAD7BD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3376" y="4827508"/>
            <a:ext cx="3419475" cy="726638"/>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a:extLst>
              <a:ext uri="{FF2B5EF4-FFF2-40B4-BE49-F238E27FC236}">
                <a16:creationId xmlns:a16="http://schemas.microsoft.com/office/drawing/2014/main" id="{6E4FDC1F-474D-2095-E6E4-1D87A6EAF5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5826" y="4366474"/>
            <a:ext cx="3209924" cy="1187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667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B01D6C-281A-C7DA-C49B-19C28132AD8C}"/>
            </a:ext>
          </a:extLst>
        </p:cNvPr>
        <p:cNvGrpSpPr/>
        <p:nvPr/>
      </p:nvGrpSpPr>
      <p:grpSpPr>
        <a:xfrm>
          <a:off x="0" y="0"/>
          <a:ext cx="0" cy="0"/>
          <a:chOff x="0" y="0"/>
          <a:chExt cx="0" cy="0"/>
        </a:xfrm>
      </p:grpSpPr>
      <p:sp>
        <p:nvSpPr>
          <p:cNvPr id="13" name="Text Placeholder 7">
            <a:extLst>
              <a:ext uri="{FF2B5EF4-FFF2-40B4-BE49-F238E27FC236}">
                <a16:creationId xmlns:a16="http://schemas.microsoft.com/office/drawing/2014/main" id="{B12097D7-02E8-2664-D259-8AE2D4151391}"/>
              </a:ext>
            </a:extLst>
          </p:cNvPr>
          <p:cNvSpPr txBox="1">
            <a:spLocks/>
          </p:cNvSpPr>
          <p:nvPr/>
        </p:nvSpPr>
        <p:spPr>
          <a:xfrm>
            <a:off x="657226" y="2413531"/>
            <a:ext cx="10696574" cy="128238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3600" b="0" i="0" kern="1200" spc="0">
                <a:solidFill>
                  <a:srgbClr val="403732"/>
                </a:solidFill>
                <a:latin typeface="Utopia Std Display" panose="02040603060506020204" pitchFamily="18"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500">
                <a:solidFill>
                  <a:schemeClr val="tx1"/>
                </a:solidFill>
                <a:latin typeface="Utopia Std Display"/>
              </a:rPr>
              <a:t>The </a:t>
            </a:r>
            <a:r>
              <a:rPr lang="en-US" sz="5500">
                <a:solidFill>
                  <a:srgbClr val="FF9515"/>
                </a:solidFill>
                <a:latin typeface="Utopia Std Display"/>
              </a:rPr>
              <a:t>Quality Of The Prompt </a:t>
            </a:r>
            <a:r>
              <a:rPr lang="en-US" sz="5500">
                <a:solidFill>
                  <a:schemeClr val="tx1"/>
                </a:solidFill>
                <a:latin typeface="Utopia Std Display"/>
              </a:rPr>
              <a:t>Determines The </a:t>
            </a:r>
            <a:r>
              <a:rPr lang="en-US" sz="5500">
                <a:solidFill>
                  <a:srgbClr val="FF9515"/>
                </a:solidFill>
                <a:latin typeface="Utopia Std Display"/>
              </a:rPr>
              <a:t>Quality Of The LLM </a:t>
            </a:r>
            <a:r>
              <a:rPr lang="en-US" sz="5500">
                <a:solidFill>
                  <a:schemeClr val="tx1"/>
                </a:solidFill>
                <a:latin typeface="Utopia Std Display"/>
              </a:rPr>
              <a:t>Response</a:t>
            </a:r>
            <a:endParaRPr lang="en-DE" sz="6000" spc="200">
              <a:solidFill>
                <a:schemeClr val="tx1"/>
              </a:solidFill>
              <a:latin typeface="Utopia Std Display" panose="02040503060506020204" charset="0"/>
            </a:endParaRPr>
          </a:p>
          <a:p>
            <a:pPr algn="ctr"/>
            <a:endParaRPr lang="en-DE" sz="1800" spc="200">
              <a:solidFill>
                <a:schemeClr val="tx1">
                  <a:lumMod val="50000"/>
                </a:schemeClr>
              </a:solidFill>
              <a:latin typeface="Utopia Std Display" panose="02040503060506020204" charset="0"/>
              <a:ea typeface="+mj-ea"/>
              <a:cs typeface="+mj-cs"/>
            </a:endParaRPr>
          </a:p>
          <a:p>
            <a:endParaRPr lang="en-US" sz="5500"/>
          </a:p>
        </p:txBody>
      </p:sp>
      <p:sp>
        <p:nvSpPr>
          <p:cNvPr id="15" name="Subtitle 2">
            <a:extLst>
              <a:ext uri="{FF2B5EF4-FFF2-40B4-BE49-F238E27FC236}">
                <a16:creationId xmlns:a16="http://schemas.microsoft.com/office/drawing/2014/main" id="{BD19FE28-7158-E28D-4050-92F639ECF4CB}"/>
              </a:ext>
            </a:extLst>
          </p:cNvPr>
          <p:cNvSpPr txBox="1">
            <a:spLocks/>
          </p:cNvSpPr>
          <p:nvPr/>
        </p:nvSpPr>
        <p:spPr>
          <a:xfrm>
            <a:off x="4323681" y="5139794"/>
            <a:ext cx="353703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endParaRPr lang="en-US" sz="1800" b="1" spc="200">
              <a:solidFill>
                <a:srgbClr val="403732"/>
              </a:solidFill>
              <a:latin typeface="Acumin Pro" panose="020B0504020202020204" pitchFamily="34" charset="77"/>
            </a:endParaRPr>
          </a:p>
        </p:txBody>
      </p:sp>
    </p:spTree>
    <p:extLst>
      <p:ext uri="{BB962C8B-B14F-4D97-AF65-F5344CB8AC3E}">
        <p14:creationId xmlns:p14="http://schemas.microsoft.com/office/powerpoint/2010/main" val="2180626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081D8-D60B-95E3-08C4-FE4AC29D14BF}"/>
            </a:ext>
          </a:extLst>
        </p:cNvPr>
        <p:cNvGrpSpPr/>
        <p:nvPr/>
      </p:nvGrpSpPr>
      <p:grpSpPr>
        <a:xfrm>
          <a:off x="0" y="0"/>
          <a:ext cx="0" cy="0"/>
          <a:chOff x="0" y="0"/>
          <a:chExt cx="0" cy="0"/>
        </a:xfrm>
      </p:grpSpPr>
      <p:sp>
        <p:nvSpPr>
          <p:cNvPr id="13" name="Text Placeholder 7">
            <a:extLst>
              <a:ext uri="{FF2B5EF4-FFF2-40B4-BE49-F238E27FC236}">
                <a16:creationId xmlns:a16="http://schemas.microsoft.com/office/drawing/2014/main" id="{281F614A-8EF8-CF5B-A2E9-369E160DD48D}"/>
              </a:ext>
            </a:extLst>
          </p:cNvPr>
          <p:cNvSpPr txBox="1">
            <a:spLocks/>
          </p:cNvSpPr>
          <p:nvPr/>
        </p:nvSpPr>
        <p:spPr>
          <a:xfrm>
            <a:off x="1520198" y="1912112"/>
            <a:ext cx="9144000" cy="2386584"/>
          </a:xfrm>
        </p:spPr>
        <p:txBody>
          <a:bodyPr lIns="91440" tIns="45720" rIns="91440" bIns="45720" anchor="b">
            <a:normAutofit/>
          </a:bodyPr>
          <a:lstStyle>
            <a:lvl1pPr marL="0" indent="0" algn="l" defTabSz="914400" rtl="0" eaLnBrk="1" latinLnBrk="0" hangingPunct="1">
              <a:lnSpc>
                <a:spcPct val="90000"/>
              </a:lnSpc>
              <a:spcBef>
                <a:spcPts val="1000"/>
              </a:spcBef>
              <a:buFont typeface="Arial" panose="020B0604020202020204" pitchFamily="34" charset="0"/>
              <a:buNone/>
              <a:defRPr sz="3600" b="0" i="0" kern="1200" spc="0">
                <a:solidFill>
                  <a:srgbClr val="403732"/>
                </a:solidFill>
                <a:latin typeface="Utopia Std Display" panose="02040603060506020204" pitchFamily="18"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800" kern="1200"/>
              <a:t> </a:t>
            </a:r>
          </a:p>
          <a:p>
            <a:pPr algn="ctr"/>
            <a:r>
              <a:rPr lang="en-US" sz="6600" kern="1200" spc="200">
                <a:solidFill>
                  <a:schemeClr val="accent1"/>
                </a:solidFill>
              </a:rPr>
              <a:t>Prompting Basics </a:t>
            </a:r>
            <a:endParaRPr lang="en-US" sz="6600" kern="1200">
              <a:solidFill>
                <a:schemeClr val="accent1"/>
              </a:solidFill>
            </a:endParaRPr>
          </a:p>
          <a:p>
            <a:pPr algn="ctr"/>
            <a:endParaRPr lang="en-US" sz="4800" kern="1200"/>
          </a:p>
        </p:txBody>
      </p:sp>
      <p:sp>
        <p:nvSpPr>
          <p:cNvPr id="15" name="Subtitle 2">
            <a:extLst>
              <a:ext uri="{FF2B5EF4-FFF2-40B4-BE49-F238E27FC236}">
                <a16:creationId xmlns:a16="http://schemas.microsoft.com/office/drawing/2014/main" id="{146FD538-F92D-B2FE-172B-1802D67BA8AA}"/>
              </a:ext>
            </a:extLst>
          </p:cNvPr>
          <p:cNvSpPr txBox="1">
            <a:spLocks/>
          </p:cNvSpPr>
          <p:nvPr/>
        </p:nvSpPr>
        <p:spPr>
          <a:xfrm>
            <a:off x="4323681" y="5139794"/>
            <a:ext cx="353703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endParaRPr lang="en-US" sz="1800" b="1" spc="200">
              <a:solidFill>
                <a:srgbClr val="403732"/>
              </a:solidFill>
              <a:latin typeface="Acumin Pro" panose="020B0504020202020204" pitchFamily="34" charset="77"/>
            </a:endParaRPr>
          </a:p>
        </p:txBody>
      </p:sp>
    </p:spTree>
    <p:extLst>
      <p:ext uri="{BB962C8B-B14F-4D97-AF65-F5344CB8AC3E}">
        <p14:creationId xmlns:p14="http://schemas.microsoft.com/office/powerpoint/2010/main" val="2702663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CC336B-D66E-EA10-FBA8-2A5BFF91CD47}"/>
            </a:ext>
          </a:extLst>
        </p:cNvPr>
        <p:cNvGrpSpPr/>
        <p:nvPr/>
      </p:nvGrpSpPr>
      <p:grpSpPr>
        <a:xfrm>
          <a:off x="0" y="0"/>
          <a:ext cx="0" cy="0"/>
          <a:chOff x="0" y="0"/>
          <a:chExt cx="0" cy="0"/>
        </a:xfrm>
      </p:grpSpPr>
      <p:sp>
        <p:nvSpPr>
          <p:cNvPr id="15" name="Subtitle 2">
            <a:extLst>
              <a:ext uri="{FF2B5EF4-FFF2-40B4-BE49-F238E27FC236}">
                <a16:creationId xmlns:a16="http://schemas.microsoft.com/office/drawing/2014/main" id="{D26070F8-9DCD-49A2-3D27-B7DB7510A692}"/>
              </a:ext>
            </a:extLst>
          </p:cNvPr>
          <p:cNvSpPr txBox="1">
            <a:spLocks/>
          </p:cNvSpPr>
          <p:nvPr/>
        </p:nvSpPr>
        <p:spPr>
          <a:xfrm>
            <a:off x="4323681" y="5139794"/>
            <a:ext cx="353703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endParaRPr lang="en-US" sz="1800" b="1" spc="200">
              <a:solidFill>
                <a:srgbClr val="403732"/>
              </a:solidFill>
              <a:latin typeface="Acumin Pro" panose="020B0504020202020204" pitchFamily="34" charset="77"/>
            </a:endParaRPr>
          </a:p>
        </p:txBody>
      </p:sp>
      <p:sp>
        <p:nvSpPr>
          <p:cNvPr id="2" name="Title 3">
            <a:extLst>
              <a:ext uri="{FF2B5EF4-FFF2-40B4-BE49-F238E27FC236}">
                <a16:creationId xmlns:a16="http://schemas.microsoft.com/office/drawing/2014/main" id="{61BD7CCD-7211-9E5B-FFC1-01B1B16142B4}"/>
              </a:ext>
            </a:extLst>
          </p:cNvPr>
          <p:cNvSpPr>
            <a:spLocks noGrp="1"/>
          </p:cNvSpPr>
          <p:nvPr/>
        </p:nvSpPr>
        <p:spPr>
          <a:xfrm>
            <a:off x="1186034" y="514211"/>
            <a:ext cx="10085099"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a:ln>
                  <a:noFill/>
                </a:ln>
                <a:solidFill>
                  <a:srgbClr val="FFA236"/>
                </a:solidFill>
                <a:effectLst/>
                <a:uLnTx/>
                <a:uFillTx/>
                <a:latin typeface="Utopia Std Display" panose="02040603060506020204" pitchFamily="18" charset="77"/>
                <a:ea typeface="+mj-ea"/>
                <a:cs typeface="+mj-cs"/>
              </a:rPr>
              <a:t>Rule nr. 1</a:t>
            </a:r>
          </a:p>
        </p:txBody>
      </p:sp>
      <p:sp>
        <p:nvSpPr>
          <p:cNvPr id="3" name="Text Placeholder 7">
            <a:extLst>
              <a:ext uri="{FF2B5EF4-FFF2-40B4-BE49-F238E27FC236}">
                <a16:creationId xmlns:a16="http://schemas.microsoft.com/office/drawing/2014/main" id="{C46ED702-160E-9E83-3525-C487ED7F60B6}"/>
              </a:ext>
            </a:extLst>
          </p:cNvPr>
          <p:cNvSpPr txBox="1">
            <a:spLocks/>
          </p:cNvSpPr>
          <p:nvPr/>
        </p:nvSpPr>
        <p:spPr>
          <a:xfrm>
            <a:off x="743911" y="2647473"/>
            <a:ext cx="10696574" cy="128238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3600" b="0" i="0" kern="1200" spc="0">
                <a:solidFill>
                  <a:srgbClr val="403732"/>
                </a:solidFill>
                <a:latin typeface="Utopia Std Display" panose="02040603060506020204" pitchFamily="18"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500" dirty="0">
                <a:solidFill>
                  <a:srgbClr val="FF9515"/>
                </a:solidFill>
                <a:latin typeface="Utopia Std Display"/>
              </a:rPr>
              <a:t>Clarity</a:t>
            </a:r>
            <a:r>
              <a:rPr lang="en-US" sz="5500" dirty="0">
                <a:solidFill>
                  <a:schemeClr val="tx1"/>
                </a:solidFill>
                <a:latin typeface="Utopia Std Display"/>
              </a:rPr>
              <a:t> + </a:t>
            </a:r>
            <a:r>
              <a:rPr lang="en-US" sz="5500" dirty="0">
                <a:solidFill>
                  <a:srgbClr val="FF9515"/>
                </a:solidFill>
                <a:latin typeface="Utopia Std Display"/>
              </a:rPr>
              <a:t>Simplicity</a:t>
            </a:r>
            <a:r>
              <a:rPr lang="en-US" sz="5500" dirty="0">
                <a:solidFill>
                  <a:schemeClr val="tx1"/>
                </a:solidFill>
                <a:latin typeface="Utopia Std Display"/>
              </a:rPr>
              <a:t> + </a:t>
            </a:r>
            <a:r>
              <a:rPr lang="en-US" sz="5500" dirty="0">
                <a:solidFill>
                  <a:srgbClr val="FF9515"/>
                </a:solidFill>
                <a:latin typeface="Utopia Std Display"/>
              </a:rPr>
              <a:t>Constraints</a:t>
            </a:r>
            <a:br>
              <a:rPr lang="en-US" sz="5500" dirty="0">
                <a:latin typeface="Utopia Std Display"/>
              </a:rPr>
            </a:br>
            <a:endParaRPr lang="en-US" sz="5500" dirty="0">
              <a:solidFill>
                <a:srgbClr val="FF9515"/>
              </a:solidFill>
              <a:latin typeface="Utopia Std Display"/>
            </a:endParaRPr>
          </a:p>
          <a:p>
            <a:pPr algn="ctr"/>
            <a:r>
              <a:rPr lang="en-US" sz="4000">
                <a:solidFill>
                  <a:schemeClr val="tx1"/>
                </a:solidFill>
                <a:latin typeface="Utopia Std Display"/>
              </a:rPr>
              <a:t>(Clear </a:t>
            </a:r>
            <a:r>
              <a:rPr kumimoji="0" lang="en-DE" sz="4000" b="1" i="0" u="none" strike="noStrike" kern="1200" cap="none" spc="0" normalizeH="0" baseline="0" noProof="0" dirty="0">
                <a:ln>
                  <a:noFill/>
                </a:ln>
                <a:solidFill>
                  <a:schemeClr val="tx1"/>
                </a:solidFill>
                <a:effectLst/>
                <a:uLnTx/>
                <a:uFillTx/>
                <a:latin typeface="Acumin Pro"/>
                <a:ea typeface="+mj-ea"/>
                <a:cs typeface="+mj-cs"/>
              </a:rPr>
              <a:t>≠</a:t>
            </a:r>
            <a:r>
              <a:rPr kumimoji="0" lang="en-DE" sz="4000" b="1" i="0" u="none" strike="noStrike" kern="1200" cap="none" spc="0" normalizeH="0" baseline="0" noProof="0" dirty="0">
                <a:ln>
                  <a:noFill/>
                </a:ln>
                <a:solidFill>
                  <a:schemeClr val="accent1"/>
                </a:solidFill>
                <a:effectLst/>
                <a:uLnTx/>
                <a:uFillTx/>
                <a:latin typeface="Acumin Pro"/>
                <a:ea typeface="+mj-ea"/>
                <a:cs typeface="+mj-cs"/>
              </a:rPr>
              <a:t> </a:t>
            </a:r>
            <a:r>
              <a:rPr lang="en-US" sz="4000" dirty="0">
                <a:solidFill>
                  <a:schemeClr val="tx1"/>
                </a:solidFill>
                <a:latin typeface="Utopia Std Display"/>
              </a:rPr>
              <a:t>Short)</a:t>
            </a:r>
            <a:endParaRPr lang="en-DE" sz="4000" spc="200" dirty="0">
              <a:solidFill>
                <a:schemeClr val="tx1"/>
              </a:solidFill>
              <a:latin typeface="Utopia Std Display" panose="02040503060506020204" charset="0"/>
            </a:endParaRPr>
          </a:p>
          <a:p>
            <a:pPr algn="ctr"/>
            <a:endParaRPr lang="en-DE" sz="1800" spc="200">
              <a:solidFill>
                <a:schemeClr val="tx1">
                  <a:lumMod val="50000"/>
                </a:schemeClr>
              </a:solidFill>
              <a:latin typeface="Utopia Std Display" panose="02040503060506020204" charset="0"/>
              <a:ea typeface="+mj-ea"/>
              <a:cs typeface="+mj-cs"/>
            </a:endParaRPr>
          </a:p>
          <a:p>
            <a:endParaRPr lang="en-US" sz="5500"/>
          </a:p>
        </p:txBody>
      </p:sp>
    </p:spTree>
    <p:extLst>
      <p:ext uri="{BB962C8B-B14F-4D97-AF65-F5344CB8AC3E}">
        <p14:creationId xmlns:p14="http://schemas.microsoft.com/office/powerpoint/2010/main" val="1403306936"/>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6AE22C-3522-6C70-F79D-292207BB7BD0}"/>
            </a:ext>
          </a:extLst>
        </p:cNvPr>
        <p:cNvGrpSpPr/>
        <p:nvPr/>
      </p:nvGrpSpPr>
      <p:grpSpPr>
        <a:xfrm>
          <a:off x="0" y="0"/>
          <a:ext cx="0" cy="0"/>
          <a:chOff x="0" y="0"/>
          <a:chExt cx="0" cy="0"/>
        </a:xfrm>
      </p:grpSpPr>
      <p:pic>
        <p:nvPicPr>
          <p:cNvPr id="11" name="Picture 10" descr="A person wearing glasses and a white sweatshirt&#10;&#10;AI-generated content may be incorrect.">
            <a:extLst>
              <a:ext uri="{FF2B5EF4-FFF2-40B4-BE49-F238E27FC236}">
                <a16:creationId xmlns:a16="http://schemas.microsoft.com/office/drawing/2014/main" id="{98C78015-D942-BE68-7967-E97A86CD8F32}"/>
              </a:ext>
            </a:extLst>
          </p:cNvPr>
          <p:cNvPicPr>
            <a:picLocks noChangeAspect="1"/>
          </p:cNvPicPr>
          <p:nvPr/>
        </p:nvPicPr>
        <p:blipFill>
          <a:blip r:embed="rId2"/>
          <a:stretch>
            <a:fillRect/>
          </a:stretch>
        </p:blipFill>
        <p:spPr>
          <a:xfrm>
            <a:off x="8028131" y="140387"/>
            <a:ext cx="1999497" cy="1999497"/>
          </a:xfrm>
          <a:prstGeom prst="ellipse">
            <a:avLst/>
          </a:prstGeom>
          <a:ln>
            <a:noFill/>
          </a:ln>
          <a:effectLst>
            <a:softEdge rad="112500"/>
          </a:effectLst>
        </p:spPr>
      </p:pic>
      <p:pic>
        <p:nvPicPr>
          <p:cNvPr id="13" name="Picture 12" descr="A person with dark hair wearing a white shirt&#10;&#10;AI-generated content may be incorrect.">
            <a:extLst>
              <a:ext uri="{FF2B5EF4-FFF2-40B4-BE49-F238E27FC236}">
                <a16:creationId xmlns:a16="http://schemas.microsoft.com/office/drawing/2014/main" id="{7D867624-C8EB-730D-0DCB-3B0677CEDB27}"/>
              </a:ext>
            </a:extLst>
          </p:cNvPr>
          <p:cNvPicPr>
            <a:picLocks noChangeAspect="1"/>
          </p:cNvPicPr>
          <p:nvPr/>
        </p:nvPicPr>
        <p:blipFill>
          <a:blip r:embed="rId3"/>
          <a:stretch>
            <a:fillRect/>
          </a:stretch>
        </p:blipFill>
        <p:spPr>
          <a:xfrm>
            <a:off x="2178543" y="140387"/>
            <a:ext cx="1999497" cy="1999497"/>
          </a:xfrm>
          <a:prstGeom prst="ellipse">
            <a:avLst/>
          </a:prstGeom>
          <a:ln>
            <a:noFill/>
          </a:ln>
          <a:effectLst>
            <a:softEdge rad="112500"/>
          </a:effectLst>
        </p:spPr>
      </p:pic>
      <p:sp>
        <p:nvSpPr>
          <p:cNvPr id="14" name="Text Placeholder 7">
            <a:extLst>
              <a:ext uri="{FF2B5EF4-FFF2-40B4-BE49-F238E27FC236}">
                <a16:creationId xmlns:a16="http://schemas.microsoft.com/office/drawing/2014/main" id="{6C6A08DE-3A40-4871-42A2-6F4679DCA628}"/>
              </a:ext>
            </a:extLst>
          </p:cNvPr>
          <p:cNvSpPr txBox="1">
            <a:spLocks/>
          </p:cNvSpPr>
          <p:nvPr/>
        </p:nvSpPr>
        <p:spPr>
          <a:xfrm>
            <a:off x="2031866" y="2139884"/>
            <a:ext cx="2292850" cy="686816"/>
          </a:xfrm>
        </p:spPr>
        <p:txBody>
          <a:bodyPr lIns="91440" tIns="45720" rIns="91440" bIns="45720" anchor="b">
            <a:normAutofit fontScale="3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b="0" i="0" kern="1200" spc="0">
                <a:solidFill>
                  <a:srgbClr val="403732"/>
                </a:solidFill>
                <a:latin typeface="Utopia Std Display" panose="02040603060506020204" pitchFamily="18"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800" kern="1200"/>
              <a:t> </a:t>
            </a:r>
          </a:p>
          <a:p>
            <a:pPr algn="ctr"/>
            <a:r>
              <a:rPr lang="en-US" sz="6600" b="1" kern="1200" spc="200">
                <a:solidFill>
                  <a:schemeClr val="accent1"/>
                </a:solidFill>
              </a:rPr>
              <a:t>Diego</a:t>
            </a:r>
            <a:endParaRPr lang="en-US" sz="6600" b="1" kern="1200">
              <a:solidFill>
                <a:schemeClr val="accent1"/>
              </a:solidFill>
            </a:endParaRPr>
          </a:p>
          <a:p>
            <a:pPr algn="ctr"/>
            <a:endParaRPr lang="en-US" sz="4800" kern="1200"/>
          </a:p>
        </p:txBody>
      </p:sp>
      <p:sp>
        <p:nvSpPr>
          <p:cNvPr id="15" name="Text Placeholder 7">
            <a:extLst>
              <a:ext uri="{FF2B5EF4-FFF2-40B4-BE49-F238E27FC236}">
                <a16:creationId xmlns:a16="http://schemas.microsoft.com/office/drawing/2014/main" id="{41FB4645-AEE7-FDC6-C29D-93FB1C6D6F2E}"/>
              </a:ext>
            </a:extLst>
          </p:cNvPr>
          <p:cNvSpPr txBox="1">
            <a:spLocks/>
          </p:cNvSpPr>
          <p:nvPr/>
        </p:nvSpPr>
        <p:spPr>
          <a:xfrm>
            <a:off x="8028131" y="2222367"/>
            <a:ext cx="2292850" cy="686816"/>
          </a:xfrm>
        </p:spPr>
        <p:txBody>
          <a:bodyPr lIns="91440" tIns="45720" rIns="91440" bIns="45720" anchor="b">
            <a:normAutofit fontScale="3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600" b="0" i="0" kern="1200" spc="0">
                <a:solidFill>
                  <a:srgbClr val="403732"/>
                </a:solidFill>
                <a:latin typeface="Utopia Std Display" panose="02040603060506020204" pitchFamily="18"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800" kern="1200"/>
              <a:t> </a:t>
            </a:r>
          </a:p>
          <a:p>
            <a:pPr algn="ctr"/>
            <a:r>
              <a:rPr lang="en-US" sz="6600" b="1" kern="1200" spc="200">
                <a:solidFill>
                  <a:schemeClr val="accent1"/>
                </a:solidFill>
              </a:rPr>
              <a:t>Debo</a:t>
            </a:r>
            <a:endParaRPr lang="en-US" sz="6600" b="1" kern="1200">
              <a:solidFill>
                <a:schemeClr val="accent1"/>
              </a:solidFill>
            </a:endParaRPr>
          </a:p>
          <a:p>
            <a:pPr algn="ctr"/>
            <a:endParaRPr lang="en-US" sz="4800" kern="1200"/>
          </a:p>
        </p:txBody>
      </p:sp>
      <p:sp>
        <p:nvSpPr>
          <p:cNvPr id="16" name="Subtitle 2">
            <a:extLst>
              <a:ext uri="{FF2B5EF4-FFF2-40B4-BE49-F238E27FC236}">
                <a16:creationId xmlns:a16="http://schemas.microsoft.com/office/drawing/2014/main" id="{7C50817D-3E57-B278-ABC2-B218C9B03F2D}"/>
              </a:ext>
            </a:extLst>
          </p:cNvPr>
          <p:cNvSpPr txBox="1">
            <a:spLocks/>
          </p:cNvSpPr>
          <p:nvPr/>
        </p:nvSpPr>
        <p:spPr>
          <a:xfrm>
            <a:off x="6977077" y="3056282"/>
            <a:ext cx="5291123" cy="366133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defRPr/>
            </a:pPr>
            <a:r>
              <a:rPr lang="en-US" sz="1800" b="1" spc="200">
                <a:solidFill>
                  <a:srgbClr val="403732"/>
                </a:solidFill>
                <a:latin typeface="Acumin Pro"/>
              </a:rPr>
              <a:t>GPT says…</a:t>
            </a:r>
            <a:br>
              <a:rPr lang="en-US" sz="1800" b="1" spc="200">
                <a:solidFill>
                  <a:srgbClr val="403732"/>
                </a:solidFill>
                <a:latin typeface="Acumin Pro"/>
              </a:rPr>
            </a:br>
            <a:br>
              <a:rPr lang="en-US" sz="1800" b="1" spc="200">
                <a:solidFill>
                  <a:srgbClr val="403732"/>
                </a:solidFill>
                <a:latin typeface="Acumin Pro"/>
              </a:rPr>
            </a:br>
            <a:r>
              <a:rPr lang="en-US" sz="1500" spc="200">
                <a:solidFill>
                  <a:srgbClr val="403732"/>
                </a:solidFill>
                <a:latin typeface="Acumin Pro"/>
              </a:rPr>
              <a:t>“Breaks down complex problems into </a:t>
            </a:r>
            <a:r>
              <a:rPr lang="en-US" sz="1500" b="1" spc="200">
                <a:solidFill>
                  <a:srgbClr val="403732"/>
                </a:solidFill>
                <a:latin typeface="Acumin Pro"/>
              </a:rPr>
              <a:t>logical steps</a:t>
            </a:r>
            <a:r>
              <a:rPr lang="en-US" sz="1500" spc="200">
                <a:solidFill>
                  <a:srgbClr val="403732"/>
                </a:solidFill>
                <a:latin typeface="Acumin Pro"/>
              </a:rPr>
              <a:t>; thrives on clarity and structure”</a:t>
            </a:r>
            <a:br>
              <a:rPr lang="en-US" sz="1500" spc="200">
                <a:solidFill>
                  <a:srgbClr val="403732"/>
                </a:solidFill>
                <a:latin typeface="Acumin Pro"/>
              </a:rPr>
            </a:br>
            <a:br>
              <a:rPr lang="en-US" sz="1500" spc="200">
                <a:solidFill>
                  <a:srgbClr val="403732"/>
                </a:solidFill>
                <a:latin typeface="Acumin Pro"/>
              </a:rPr>
            </a:br>
            <a:r>
              <a:rPr lang="en-US" sz="1500" spc="200">
                <a:solidFill>
                  <a:srgbClr val="403732"/>
                </a:solidFill>
                <a:latin typeface="Acumin Pro"/>
              </a:rPr>
              <a:t>“Prefers </a:t>
            </a:r>
            <a:r>
              <a:rPr lang="en-US" sz="1500" b="1" spc="200">
                <a:solidFill>
                  <a:srgbClr val="403732"/>
                </a:solidFill>
                <a:latin typeface="Acumin Pro"/>
              </a:rPr>
              <a:t>working independently</a:t>
            </a:r>
            <a:r>
              <a:rPr lang="en-US" sz="1500" spc="200">
                <a:solidFill>
                  <a:srgbClr val="403732"/>
                </a:solidFill>
                <a:latin typeface="Acumin Pro"/>
              </a:rPr>
              <a:t> with minimal micromanagement”</a:t>
            </a:r>
          </a:p>
          <a:p>
            <a:pPr algn="l">
              <a:lnSpc>
                <a:spcPct val="100000"/>
              </a:lnSpc>
              <a:defRPr/>
            </a:pPr>
            <a:br>
              <a:rPr lang="en-US" sz="1500" spc="200">
                <a:solidFill>
                  <a:srgbClr val="403732"/>
                </a:solidFill>
                <a:latin typeface="Acumin Pro"/>
              </a:rPr>
            </a:br>
            <a:r>
              <a:rPr lang="en-US" sz="1500" spc="200">
                <a:solidFill>
                  <a:srgbClr val="403732"/>
                </a:solidFill>
                <a:latin typeface="Acumin Pro"/>
              </a:rPr>
              <a:t>“</a:t>
            </a:r>
            <a:r>
              <a:rPr lang="en-US" sz="1500" b="1" spc="200">
                <a:solidFill>
                  <a:srgbClr val="403732"/>
                </a:solidFill>
                <a:latin typeface="Acumin Pro"/>
              </a:rPr>
              <a:t>In 15 years</a:t>
            </a:r>
            <a:r>
              <a:rPr lang="en-US" sz="1500" spc="200">
                <a:solidFill>
                  <a:srgbClr val="403732"/>
                </a:solidFill>
                <a:latin typeface="Acumin Pro"/>
              </a:rPr>
              <a:t>, he`ll be CTO of Axiom Metrics, a </a:t>
            </a:r>
            <a:r>
              <a:rPr lang="en-US" sz="1500" spc="200" err="1">
                <a:solidFill>
                  <a:srgbClr val="403732"/>
                </a:solidFill>
                <a:latin typeface="Acumin Pro"/>
              </a:rPr>
              <a:t>DeepTech</a:t>
            </a:r>
            <a:r>
              <a:rPr lang="en-US" sz="1500" spc="200">
                <a:solidFill>
                  <a:srgbClr val="403732"/>
                </a:solidFill>
                <a:latin typeface="Acumin Pro"/>
              </a:rPr>
              <a:t> and Smart Manufacturing startup”</a:t>
            </a:r>
            <a:endParaRPr lang="en-US" sz="1500" spc="200">
              <a:solidFill>
                <a:srgbClr val="403732"/>
              </a:solidFill>
            </a:endParaRPr>
          </a:p>
          <a:p>
            <a:pPr algn="l">
              <a:lnSpc>
                <a:spcPct val="150000"/>
              </a:lnSpc>
              <a:defRPr/>
            </a:pPr>
            <a:endParaRPr lang="en-US" sz="1800" b="1" spc="200">
              <a:solidFill>
                <a:srgbClr val="403732"/>
              </a:solidFill>
              <a:latin typeface="Acumin Pro" panose="020B0504020202020204" pitchFamily="34" charset="77"/>
            </a:endParaRPr>
          </a:p>
        </p:txBody>
      </p:sp>
      <p:sp>
        <p:nvSpPr>
          <p:cNvPr id="17" name="Subtitle 2">
            <a:extLst>
              <a:ext uri="{FF2B5EF4-FFF2-40B4-BE49-F238E27FC236}">
                <a16:creationId xmlns:a16="http://schemas.microsoft.com/office/drawing/2014/main" id="{F35A6ED9-0E0F-2F56-B9A5-B75C642B8778}"/>
              </a:ext>
            </a:extLst>
          </p:cNvPr>
          <p:cNvSpPr txBox="1">
            <a:spLocks/>
          </p:cNvSpPr>
          <p:nvPr/>
        </p:nvSpPr>
        <p:spPr>
          <a:xfrm>
            <a:off x="957277" y="2979100"/>
            <a:ext cx="5291123" cy="366133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defRPr/>
            </a:pPr>
            <a:r>
              <a:rPr lang="en-US" sz="1800" b="1" spc="200">
                <a:solidFill>
                  <a:srgbClr val="403732"/>
                </a:solidFill>
                <a:latin typeface="Acumin Pro"/>
              </a:rPr>
              <a:t>GPT says…</a:t>
            </a:r>
            <a:br>
              <a:rPr lang="en-US" sz="1800" b="1" spc="200">
                <a:solidFill>
                  <a:srgbClr val="403732"/>
                </a:solidFill>
                <a:latin typeface="Acumin Pro"/>
              </a:rPr>
            </a:br>
            <a:br>
              <a:rPr lang="en-US" sz="1800" b="1" spc="200">
                <a:solidFill>
                  <a:srgbClr val="403732"/>
                </a:solidFill>
                <a:latin typeface="Acumin Pro"/>
              </a:rPr>
            </a:br>
            <a:r>
              <a:rPr lang="en-US" sz="1500" spc="200">
                <a:solidFill>
                  <a:srgbClr val="403732"/>
                </a:solidFill>
                <a:latin typeface="Acumin Pro"/>
              </a:rPr>
              <a:t>“Constantly looking for other </a:t>
            </a:r>
            <a:r>
              <a:rPr lang="en-US" sz="1500" b="1" spc="200">
                <a:solidFill>
                  <a:srgbClr val="403732"/>
                </a:solidFill>
                <a:latin typeface="Acumin Pro"/>
              </a:rPr>
              <a:t>challenges</a:t>
            </a:r>
            <a:r>
              <a:rPr lang="en-US" sz="1500" spc="200">
                <a:solidFill>
                  <a:srgbClr val="403732"/>
                </a:solidFill>
                <a:latin typeface="Acumin Pro"/>
              </a:rPr>
              <a:t>, he sees connections other miss”</a:t>
            </a:r>
            <a:br>
              <a:rPr lang="en-US" sz="1500" spc="200">
                <a:solidFill>
                  <a:srgbClr val="403732"/>
                </a:solidFill>
                <a:latin typeface="Acumin Pro"/>
              </a:rPr>
            </a:br>
            <a:br>
              <a:rPr lang="en-US" sz="1500" spc="200">
                <a:solidFill>
                  <a:srgbClr val="403732"/>
                </a:solidFill>
                <a:latin typeface="Acumin Pro"/>
              </a:rPr>
            </a:br>
            <a:r>
              <a:rPr lang="en-US" sz="1500" spc="200">
                <a:solidFill>
                  <a:srgbClr val="403732"/>
                </a:solidFill>
                <a:latin typeface="Acumin Pro"/>
              </a:rPr>
              <a:t>“Sleep? Ironically, he works at a sleep company but runs on </a:t>
            </a:r>
            <a:r>
              <a:rPr lang="en-US" sz="1500" b="1" spc="200">
                <a:solidFill>
                  <a:srgbClr val="403732"/>
                </a:solidFill>
                <a:latin typeface="Acumin Pro"/>
              </a:rPr>
              <a:t>caffeine</a:t>
            </a:r>
            <a:r>
              <a:rPr lang="en-US" sz="1500" spc="200">
                <a:solidFill>
                  <a:srgbClr val="403732"/>
                </a:solidFill>
                <a:latin typeface="Acumin Pro"/>
              </a:rPr>
              <a:t> and conviction”</a:t>
            </a:r>
            <a:br>
              <a:rPr lang="en-US" sz="1500" spc="200">
                <a:solidFill>
                  <a:srgbClr val="403732"/>
                </a:solidFill>
                <a:latin typeface="Acumin Pro"/>
              </a:rPr>
            </a:br>
            <a:endParaRPr lang="en-US" sz="1500" spc="200">
              <a:solidFill>
                <a:srgbClr val="403732"/>
              </a:solidFill>
              <a:latin typeface="Acumin Pro"/>
            </a:endParaRPr>
          </a:p>
          <a:p>
            <a:pPr algn="l">
              <a:lnSpc>
                <a:spcPct val="100000"/>
              </a:lnSpc>
              <a:defRPr/>
            </a:pPr>
            <a:r>
              <a:rPr lang="en-US" sz="1500" spc="200">
                <a:solidFill>
                  <a:srgbClr val="403732"/>
                </a:solidFill>
                <a:latin typeface="Acumin Pro"/>
              </a:rPr>
              <a:t>“</a:t>
            </a:r>
            <a:r>
              <a:rPr lang="en-US" sz="1500" b="1" spc="200">
                <a:solidFill>
                  <a:srgbClr val="403732"/>
                </a:solidFill>
                <a:latin typeface="Acumin Pro"/>
              </a:rPr>
              <a:t>In 15 years</a:t>
            </a:r>
            <a:r>
              <a:rPr lang="en-US" sz="1500" spc="200">
                <a:solidFill>
                  <a:srgbClr val="403732"/>
                </a:solidFill>
                <a:latin typeface="Acumin Pro"/>
              </a:rPr>
              <a:t>, he`ll be Founder &amp; CEO of </a:t>
            </a:r>
            <a:r>
              <a:rPr lang="en-US" sz="1500" spc="200" err="1">
                <a:solidFill>
                  <a:srgbClr val="403732"/>
                </a:solidFill>
                <a:latin typeface="Acumin Pro"/>
              </a:rPr>
              <a:t>LegacyOS</a:t>
            </a:r>
            <a:r>
              <a:rPr lang="en-US" sz="1500" spc="200">
                <a:solidFill>
                  <a:srgbClr val="403732"/>
                </a:solidFill>
                <a:latin typeface="Acumin Pro"/>
              </a:rPr>
              <a:t> – a </a:t>
            </a:r>
            <a:r>
              <a:rPr lang="en-US" sz="1500" spc="200" err="1">
                <a:solidFill>
                  <a:srgbClr val="403732"/>
                </a:solidFill>
                <a:latin typeface="Acumin Pro"/>
              </a:rPr>
              <a:t>LifeTech</a:t>
            </a:r>
            <a:r>
              <a:rPr lang="en-US" sz="1500" spc="200">
                <a:solidFill>
                  <a:srgbClr val="403732"/>
                </a:solidFill>
                <a:latin typeface="Acumin Pro"/>
              </a:rPr>
              <a:t> startup”</a:t>
            </a:r>
            <a:endParaRPr lang="en-US" sz="1500" spc="200">
              <a:solidFill>
                <a:srgbClr val="403732"/>
              </a:solidFill>
            </a:endParaRPr>
          </a:p>
          <a:p>
            <a:pPr algn="l">
              <a:lnSpc>
                <a:spcPct val="150000"/>
              </a:lnSpc>
              <a:defRPr/>
            </a:pPr>
            <a:endParaRPr lang="en-US" sz="1800" b="1" spc="200">
              <a:solidFill>
                <a:srgbClr val="403732"/>
              </a:solidFill>
              <a:latin typeface="Acumin Pro" panose="020B0504020202020204" pitchFamily="34" charset="77"/>
            </a:endParaRPr>
          </a:p>
        </p:txBody>
      </p:sp>
    </p:spTree>
    <p:extLst>
      <p:ext uri="{BB962C8B-B14F-4D97-AF65-F5344CB8AC3E}">
        <p14:creationId xmlns:p14="http://schemas.microsoft.com/office/powerpoint/2010/main" val="2405368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2E21B2-6CAF-0E2C-00D6-47A9388E24FB}"/>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AB5443B8-CA4B-4717-D64A-BBA69C167A5D}"/>
              </a:ext>
            </a:extLst>
          </p:cNvPr>
          <p:cNvSpPr>
            <a:spLocks noGrp="1"/>
          </p:cNvSpPr>
          <p:nvPr/>
        </p:nvSpPr>
        <p:spPr>
          <a:xfrm>
            <a:off x="1186034" y="514211"/>
            <a:ext cx="10085099" cy="1015663"/>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6000">
                <a:solidFill>
                  <a:srgbClr val="FF9515"/>
                </a:solidFill>
                <a:latin typeface="Utopia Std Display"/>
              </a:rPr>
              <a:t>Clear </a:t>
            </a:r>
            <a:r>
              <a:rPr kumimoji="0" lang="en-DE" sz="6600" b="1" i="0" u="none" strike="noStrike" kern="1200" cap="none" spc="0" normalizeH="0" baseline="0" noProof="0">
                <a:ln>
                  <a:noFill/>
                </a:ln>
                <a:solidFill>
                  <a:srgbClr val="FF9515"/>
                </a:solidFill>
                <a:effectLst/>
                <a:uLnTx/>
                <a:uFillTx/>
                <a:latin typeface="Acumin Pro"/>
                <a:ea typeface="+mj-ea"/>
                <a:cs typeface="+mj-cs"/>
              </a:rPr>
              <a:t>≠ </a:t>
            </a:r>
            <a:r>
              <a:rPr lang="en-US" sz="6000">
                <a:solidFill>
                  <a:srgbClr val="FF9515"/>
                </a:solidFill>
                <a:latin typeface="Utopia Std Display"/>
              </a:rPr>
              <a:t>Short</a:t>
            </a:r>
            <a:r>
              <a:rPr kumimoji="0" lang="en-US" sz="6000" b="0" i="0" u="none" strike="noStrike" kern="1200" cap="none" spc="0" normalizeH="0" baseline="0" noProof="0">
                <a:ln>
                  <a:noFill/>
                </a:ln>
                <a:solidFill>
                  <a:srgbClr val="FF9515"/>
                </a:solidFill>
                <a:effectLst/>
                <a:uLnTx/>
                <a:uFillTx/>
                <a:latin typeface="Utopia Std Display" panose="02040603060506020204" pitchFamily="18" charset="77"/>
                <a:ea typeface="+mj-ea"/>
                <a:cs typeface="+mj-cs"/>
              </a:rPr>
              <a:t> </a:t>
            </a:r>
          </a:p>
        </p:txBody>
      </p:sp>
      <p:sp>
        <p:nvSpPr>
          <p:cNvPr id="4" name="Subtitle 2">
            <a:extLst>
              <a:ext uri="{FF2B5EF4-FFF2-40B4-BE49-F238E27FC236}">
                <a16:creationId xmlns:a16="http://schemas.microsoft.com/office/drawing/2014/main" id="{B71FAACC-DDFF-A95A-3C56-B46F48780B53}"/>
              </a:ext>
            </a:extLst>
          </p:cNvPr>
          <p:cNvSpPr txBox="1">
            <a:spLocks/>
          </p:cNvSpPr>
          <p:nvPr/>
        </p:nvSpPr>
        <p:spPr>
          <a:xfrm>
            <a:off x="469783" y="2524839"/>
            <a:ext cx="10801350"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2800" spc="200">
                <a:solidFill>
                  <a:srgbClr val="403833"/>
                </a:solidFill>
                <a:latin typeface="Acumin Pro"/>
              </a:rPr>
              <a:t>“ Mattress </a:t>
            </a:r>
            <a:r>
              <a:rPr lang="en-US" sz="2800" spc="200" err="1">
                <a:solidFill>
                  <a:srgbClr val="403833"/>
                </a:solidFill>
                <a:latin typeface="Acumin Pro"/>
              </a:rPr>
              <a:t>AirGrid</a:t>
            </a:r>
            <a:r>
              <a:rPr lang="en-US" sz="2800" spc="200">
                <a:solidFill>
                  <a:srgbClr val="403833"/>
                </a:solidFill>
                <a:latin typeface="Acumin Pro"/>
              </a:rPr>
              <a:t> Technology “</a:t>
            </a:r>
          </a:p>
          <a:p>
            <a:pPr>
              <a:lnSpc>
                <a:spcPct val="100000"/>
              </a:lnSpc>
              <a:defRPr/>
            </a:pPr>
            <a:br>
              <a:rPr lang="en-US" sz="1800" spc="200">
                <a:latin typeface="Acumin Pro"/>
              </a:rPr>
            </a:br>
            <a:br>
              <a:rPr lang="en-US" sz="1800" spc="200">
                <a:latin typeface="Acumin Pro"/>
              </a:rPr>
            </a:br>
            <a:r>
              <a:rPr lang="en-US" sz="1800" spc="200">
                <a:solidFill>
                  <a:srgbClr val="403833"/>
                </a:solidFill>
                <a:latin typeface="Acumin Pro"/>
              </a:rPr>
              <a:t>vs </a:t>
            </a:r>
          </a:p>
          <a:p>
            <a:pPr>
              <a:lnSpc>
                <a:spcPct val="100000"/>
              </a:lnSpc>
              <a:defRPr/>
            </a:pPr>
            <a:br>
              <a:rPr lang="en-US" sz="1800" spc="200">
                <a:latin typeface="Acumin Pro"/>
              </a:rPr>
            </a:br>
            <a:br>
              <a:rPr lang="en-US" sz="1800" spc="200">
                <a:latin typeface="Acumin Pro"/>
              </a:rPr>
            </a:br>
            <a:r>
              <a:rPr lang="en-US" sz="2800" spc="200">
                <a:solidFill>
                  <a:srgbClr val="403833"/>
                </a:solidFill>
                <a:latin typeface="Acumin Pro"/>
              </a:rPr>
              <a:t>“ </a:t>
            </a:r>
            <a:r>
              <a:rPr lang="en-US" sz="2800" spc="200">
                <a:solidFill>
                  <a:schemeClr val="tx2"/>
                </a:solidFill>
                <a:latin typeface="Acumin Pro"/>
              </a:rPr>
              <a:t>Summarize</a:t>
            </a:r>
            <a:r>
              <a:rPr lang="en-US" sz="2800" spc="200">
                <a:solidFill>
                  <a:srgbClr val="403833"/>
                </a:solidFill>
                <a:latin typeface="Acumin Pro"/>
              </a:rPr>
              <a:t> the key advantages of </a:t>
            </a:r>
            <a:r>
              <a:rPr lang="en-US" sz="2800" spc="200" err="1">
                <a:solidFill>
                  <a:schemeClr val="tx2"/>
                </a:solidFill>
                <a:latin typeface="Acumin Pro"/>
              </a:rPr>
              <a:t>AirGrid</a:t>
            </a:r>
            <a:r>
              <a:rPr lang="en-US" sz="2800" spc="200">
                <a:solidFill>
                  <a:schemeClr val="tx2"/>
                </a:solidFill>
                <a:latin typeface="Acumin Pro"/>
              </a:rPr>
              <a:t> Technology</a:t>
            </a:r>
            <a:r>
              <a:rPr lang="en-US" sz="2800" spc="200">
                <a:latin typeface="Acumin Pro"/>
              </a:rPr>
              <a:t> in a </a:t>
            </a:r>
            <a:r>
              <a:rPr lang="en-US" sz="2800" spc="200">
                <a:solidFill>
                  <a:schemeClr val="tx2"/>
                </a:solidFill>
                <a:latin typeface="Acumin Pro"/>
              </a:rPr>
              <a:t>hybrid</a:t>
            </a:r>
            <a:r>
              <a:rPr lang="en-US" sz="2800" spc="200">
                <a:latin typeface="Acumin Pro"/>
              </a:rPr>
              <a:t> Emma Mattress within </a:t>
            </a:r>
            <a:r>
              <a:rPr lang="en-US" sz="2800" spc="200">
                <a:solidFill>
                  <a:schemeClr val="tx2"/>
                </a:solidFill>
                <a:latin typeface="Acumin Pro"/>
              </a:rPr>
              <a:t>300 words</a:t>
            </a:r>
            <a:r>
              <a:rPr lang="en-US" sz="2800" spc="200">
                <a:latin typeface="Acumin Pro"/>
              </a:rPr>
              <a:t>. </a:t>
            </a:r>
            <a:r>
              <a:rPr lang="en-US" sz="2800" spc="200">
                <a:solidFill>
                  <a:schemeClr val="tx2"/>
                </a:solidFill>
                <a:latin typeface="Acumin Pro"/>
              </a:rPr>
              <a:t>Think step by step</a:t>
            </a:r>
            <a:r>
              <a:rPr lang="en-US" sz="2800" spc="200">
                <a:solidFill>
                  <a:srgbClr val="403833"/>
                </a:solidFill>
                <a:latin typeface="Acumin Pro"/>
              </a:rPr>
              <a:t> “</a:t>
            </a:r>
            <a:br>
              <a:rPr lang="en-US" sz="1800" spc="200">
                <a:latin typeface="Acumin Pro"/>
              </a:rPr>
            </a:br>
            <a:r>
              <a:rPr lang="en-US" sz="1800" spc="200">
                <a:solidFill>
                  <a:srgbClr val="403833"/>
                </a:solidFill>
                <a:latin typeface="Acumin Pro"/>
              </a:rPr>
              <a:t> </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Tree>
    <p:extLst>
      <p:ext uri="{BB962C8B-B14F-4D97-AF65-F5344CB8AC3E}">
        <p14:creationId xmlns:p14="http://schemas.microsoft.com/office/powerpoint/2010/main" val="1901765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Screenshot, Schrift, Dokument enthält.&#10;&#10;KI-generierte Inhalte können fehlerhaft sein.">
            <a:extLst>
              <a:ext uri="{FF2B5EF4-FFF2-40B4-BE49-F238E27FC236}">
                <a16:creationId xmlns:a16="http://schemas.microsoft.com/office/drawing/2014/main" id="{A0B6DEEC-CE11-BEB7-2BF5-631068B0CBF0}"/>
              </a:ext>
            </a:extLst>
          </p:cNvPr>
          <p:cNvPicPr>
            <a:picLocks noChangeAspect="1"/>
          </p:cNvPicPr>
          <p:nvPr/>
        </p:nvPicPr>
        <p:blipFill>
          <a:blip r:embed="rId2"/>
          <a:stretch>
            <a:fillRect/>
          </a:stretch>
        </p:blipFill>
        <p:spPr>
          <a:xfrm>
            <a:off x="6096000" y="651669"/>
            <a:ext cx="5893541" cy="5554662"/>
          </a:xfrm>
          <a:prstGeom prst="rect">
            <a:avLst/>
          </a:prstGeom>
          <a:noFill/>
          <a:effectLst>
            <a:outerShdw blurRad="50800" dist="38100" dir="2700000" algn="tl" rotWithShape="0">
              <a:prstClr val="black">
                <a:alpha val="30000"/>
              </a:prstClr>
            </a:outerShdw>
          </a:effectLst>
        </p:spPr>
      </p:pic>
      <p:pic>
        <p:nvPicPr>
          <p:cNvPr id="7" name="Picture 6" descr="A black and white text on a black background&#10;&#10;AI-generated content may be incorrect.">
            <a:extLst>
              <a:ext uri="{FF2B5EF4-FFF2-40B4-BE49-F238E27FC236}">
                <a16:creationId xmlns:a16="http://schemas.microsoft.com/office/drawing/2014/main" id="{218F229E-E4DD-9ABA-C63E-D9C84CBA42CD}"/>
              </a:ext>
            </a:extLst>
          </p:cNvPr>
          <p:cNvPicPr>
            <a:picLocks noChangeAspect="1"/>
          </p:cNvPicPr>
          <p:nvPr/>
        </p:nvPicPr>
        <p:blipFill>
          <a:blip r:embed="rId3"/>
          <a:stretch>
            <a:fillRect/>
          </a:stretch>
        </p:blipFill>
        <p:spPr>
          <a:xfrm>
            <a:off x="98473" y="2558981"/>
            <a:ext cx="5789555" cy="2296047"/>
          </a:xfrm>
          <a:prstGeom prst="rect">
            <a:avLst/>
          </a:prstGeom>
        </p:spPr>
      </p:pic>
    </p:spTree>
    <p:extLst>
      <p:ext uri="{BB962C8B-B14F-4D97-AF65-F5344CB8AC3E}">
        <p14:creationId xmlns:p14="http://schemas.microsoft.com/office/powerpoint/2010/main" val="3419671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1A2B3D-B08D-6F0A-26A4-85E75CBF6741}"/>
            </a:ext>
          </a:extLst>
        </p:cNvPr>
        <p:cNvGrpSpPr/>
        <p:nvPr/>
      </p:nvGrpSpPr>
      <p:grpSpPr>
        <a:xfrm>
          <a:off x="0" y="0"/>
          <a:ext cx="0" cy="0"/>
          <a:chOff x="0" y="0"/>
          <a:chExt cx="0" cy="0"/>
        </a:xfrm>
      </p:grpSpPr>
      <p:sp>
        <p:nvSpPr>
          <p:cNvPr id="15" name="Subtitle 2">
            <a:extLst>
              <a:ext uri="{FF2B5EF4-FFF2-40B4-BE49-F238E27FC236}">
                <a16:creationId xmlns:a16="http://schemas.microsoft.com/office/drawing/2014/main" id="{F7C281A7-C9AB-888E-D562-FF05F5DDD287}"/>
              </a:ext>
            </a:extLst>
          </p:cNvPr>
          <p:cNvSpPr txBox="1">
            <a:spLocks/>
          </p:cNvSpPr>
          <p:nvPr/>
        </p:nvSpPr>
        <p:spPr>
          <a:xfrm>
            <a:off x="4323681" y="5139794"/>
            <a:ext cx="353703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endParaRPr lang="en-US" sz="1800" b="1" spc="200">
              <a:solidFill>
                <a:srgbClr val="403732"/>
              </a:solidFill>
              <a:latin typeface="Acumin Pro" panose="020B0504020202020204" pitchFamily="34" charset="77"/>
            </a:endParaRPr>
          </a:p>
        </p:txBody>
      </p:sp>
      <p:sp>
        <p:nvSpPr>
          <p:cNvPr id="2" name="Title 3">
            <a:extLst>
              <a:ext uri="{FF2B5EF4-FFF2-40B4-BE49-F238E27FC236}">
                <a16:creationId xmlns:a16="http://schemas.microsoft.com/office/drawing/2014/main" id="{8ABBE049-8B24-35D8-167D-A2422FAE4026}"/>
              </a:ext>
            </a:extLst>
          </p:cNvPr>
          <p:cNvSpPr>
            <a:spLocks noGrp="1"/>
          </p:cNvSpPr>
          <p:nvPr/>
        </p:nvSpPr>
        <p:spPr>
          <a:xfrm>
            <a:off x="1186034" y="514211"/>
            <a:ext cx="10085099"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a:ln>
                  <a:noFill/>
                </a:ln>
                <a:solidFill>
                  <a:srgbClr val="FFA236"/>
                </a:solidFill>
                <a:effectLst/>
                <a:uLnTx/>
                <a:uFillTx/>
                <a:latin typeface="Utopia Std Display" panose="02040603060506020204" pitchFamily="18" charset="77"/>
                <a:ea typeface="+mj-ea"/>
                <a:cs typeface="+mj-cs"/>
              </a:rPr>
              <a:t>Rule nr. 2</a:t>
            </a:r>
          </a:p>
        </p:txBody>
      </p:sp>
      <p:sp>
        <p:nvSpPr>
          <p:cNvPr id="3" name="Text Placeholder 7">
            <a:extLst>
              <a:ext uri="{FF2B5EF4-FFF2-40B4-BE49-F238E27FC236}">
                <a16:creationId xmlns:a16="http://schemas.microsoft.com/office/drawing/2014/main" id="{FFE38EDA-5B33-A3ED-2EE2-80D9A4A4AFF0}"/>
              </a:ext>
            </a:extLst>
          </p:cNvPr>
          <p:cNvSpPr txBox="1">
            <a:spLocks/>
          </p:cNvSpPr>
          <p:nvPr/>
        </p:nvSpPr>
        <p:spPr>
          <a:xfrm>
            <a:off x="743911" y="2647473"/>
            <a:ext cx="10696574" cy="128238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3600" b="0" i="0" kern="1200" spc="0">
                <a:solidFill>
                  <a:srgbClr val="403732"/>
                </a:solidFill>
                <a:latin typeface="Utopia Std Display" panose="02040603060506020204" pitchFamily="18"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500">
                <a:solidFill>
                  <a:srgbClr val="FF9515"/>
                </a:solidFill>
                <a:latin typeface="Utopia Std Display"/>
              </a:rPr>
              <a:t>Role</a:t>
            </a:r>
            <a:r>
              <a:rPr lang="en-US" sz="5500">
                <a:solidFill>
                  <a:schemeClr val="tx1"/>
                </a:solidFill>
                <a:latin typeface="Utopia Std Display"/>
              </a:rPr>
              <a:t> + </a:t>
            </a:r>
            <a:r>
              <a:rPr lang="en-US" sz="5500">
                <a:solidFill>
                  <a:srgbClr val="FF9515"/>
                </a:solidFill>
                <a:latin typeface="Utopia Std Display"/>
              </a:rPr>
              <a:t>Context</a:t>
            </a:r>
            <a:r>
              <a:rPr lang="en-US" sz="5500">
                <a:solidFill>
                  <a:schemeClr val="tx1"/>
                </a:solidFill>
                <a:latin typeface="Utopia Std Display"/>
              </a:rPr>
              <a:t> + </a:t>
            </a:r>
            <a:r>
              <a:rPr lang="en-US" sz="5500">
                <a:solidFill>
                  <a:srgbClr val="FF9515"/>
                </a:solidFill>
                <a:latin typeface="Utopia Std Display"/>
              </a:rPr>
              <a:t>Examples</a:t>
            </a:r>
            <a:endParaRPr lang="en-DE" sz="1800" spc="200">
              <a:solidFill>
                <a:schemeClr val="tx1">
                  <a:lumMod val="50000"/>
                </a:schemeClr>
              </a:solidFill>
              <a:latin typeface="Utopia Std Display" panose="02040503060506020204" charset="0"/>
              <a:ea typeface="+mj-ea"/>
              <a:cs typeface="+mj-cs"/>
            </a:endParaRPr>
          </a:p>
          <a:p>
            <a:endParaRPr lang="en-US" sz="5500"/>
          </a:p>
        </p:txBody>
      </p:sp>
      <p:sp>
        <p:nvSpPr>
          <p:cNvPr id="4" name="Subtitle 2">
            <a:extLst>
              <a:ext uri="{FF2B5EF4-FFF2-40B4-BE49-F238E27FC236}">
                <a16:creationId xmlns:a16="http://schemas.microsoft.com/office/drawing/2014/main" id="{67EB69E1-9442-6A33-FA90-BA44ADFC0D26}"/>
              </a:ext>
            </a:extLst>
          </p:cNvPr>
          <p:cNvSpPr txBox="1">
            <a:spLocks/>
          </p:cNvSpPr>
          <p:nvPr/>
        </p:nvSpPr>
        <p:spPr>
          <a:xfrm>
            <a:off x="330154" y="4548874"/>
            <a:ext cx="10801350"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Write the USPs paragraph of the Emma One</a:t>
            </a:r>
            <a:br>
              <a:rPr lang="en-US" sz="1800" spc="200">
                <a:solidFill>
                  <a:srgbClr val="403833"/>
                </a:solidFill>
                <a:latin typeface="Acumin Pro"/>
              </a:rPr>
            </a:br>
            <a:br>
              <a:rPr lang="en-US" sz="1800" spc="200">
                <a:solidFill>
                  <a:srgbClr val="403833"/>
                </a:solidFill>
                <a:latin typeface="Acumin Pro"/>
              </a:rPr>
            </a:br>
            <a:r>
              <a:rPr lang="en-US" sz="1800" spc="200">
                <a:solidFill>
                  <a:srgbClr val="403833"/>
                </a:solidFill>
                <a:latin typeface="Acumin Pro"/>
              </a:rPr>
              <a:t>vs </a:t>
            </a:r>
            <a:br>
              <a:rPr lang="en-US" sz="1800" spc="200">
                <a:solidFill>
                  <a:srgbClr val="403833"/>
                </a:solidFill>
                <a:latin typeface="Acumin Pro"/>
              </a:rPr>
            </a:br>
            <a:br>
              <a:rPr lang="en-US" sz="1800" spc="200">
                <a:solidFill>
                  <a:srgbClr val="403833"/>
                </a:solidFill>
                <a:latin typeface="Acumin Pro"/>
              </a:rPr>
            </a:br>
            <a:r>
              <a:rPr lang="en-US" sz="1800" spc="200">
                <a:solidFill>
                  <a:srgbClr val="FF9515"/>
                </a:solidFill>
                <a:latin typeface="Acumin Pro"/>
              </a:rPr>
              <a:t>You are a business developer working at Emma</a:t>
            </a:r>
            <a:r>
              <a:rPr lang="en-US" sz="1800" spc="200">
                <a:solidFill>
                  <a:srgbClr val="403833"/>
                </a:solidFill>
                <a:latin typeface="Acumin Pro"/>
              </a:rPr>
              <a:t>, </a:t>
            </a:r>
            <a:r>
              <a:rPr lang="en-US" sz="1800" spc="200">
                <a:solidFill>
                  <a:srgbClr val="00B050"/>
                </a:solidFill>
                <a:latin typeface="Acumin Pro"/>
              </a:rPr>
              <a:t>with the task to write the USPs paragraph of the Emma One Matratze</a:t>
            </a:r>
            <a:r>
              <a:rPr lang="en-US" sz="1800" spc="200">
                <a:solidFill>
                  <a:srgbClr val="403833"/>
                </a:solidFill>
                <a:latin typeface="Acumin Pro"/>
              </a:rPr>
              <a:t>. </a:t>
            </a:r>
            <a:r>
              <a:rPr lang="en-US" sz="1800" spc="200">
                <a:solidFill>
                  <a:srgbClr val="0070C0"/>
                </a:solidFill>
                <a:latin typeface="Acumin Pro"/>
              </a:rPr>
              <a:t>Take as example the style of the USPs written for the Emma Classic 25 Flip Matratze (Link to PDP)</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Tree>
    <p:extLst>
      <p:ext uri="{BB962C8B-B14F-4D97-AF65-F5344CB8AC3E}">
        <p14:creationId xmlns:p14="http://schemas.microsoft.com/office/powerpoint/2010/main" val="577341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AF9A14-BBBE-F6EA-43DB-A7DA6F3B4A03}"/>
            </a:ext>
          </a:extLst>
        </p:cNvPr>
        <p:cNvGrpSpPr/>
        <p:nvPr/>
      </p:nvGrpSpPr>
      <p:grpSpPr>
        <a:xfrm>
          <a:off x="0" y="0"/>
          <a:ext cx="0" cy="0"/>
          <a:chOff x="0" y="0"/>
          <a:chExt cx="0" cy="0"/>
        </a:xfrm>
      </p:grpSpPr>
      <p:sp>
        <p:nvSpPr>
          <p:cNvPr id="15" name="Subtitle 2">
            <a:extLst>
              <a:ext uri="{FF2B5EF4-FFF2-40B4-BE49-F238E27FC236}">
                <a16:creationId xmlns:a16="http://schemas.microsoft.com/office/drawing/2014/main" id="{1C4AA1DB-648D-2E6B-4A25-C8ACE9D9731A}"/>
              </a:ext>
            </a:extLst>
          </p:cNvPr>
          <p:cNvSpPr txBox="1">
            <a:spLocks/>
          </p:cNvSpPr>
          <p:nvPr/>
        </p:nvSpPr>
        <p:spPr>
          <a:xfrm>
            <a:off x="4323681" y="5139794"/>
            <a:ext cx="353703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endParaRPr lang="en-US" sz="1800" b="1" spc="200">
              <a:solidFill>
                <a:srgbClr val="403732"/>
              </a:solidFill>
              <a:latin typeface="Acumin Pro" panose="020B0504020202020204" pitchFamily="34" charset="77"/>
            </a:endParaRPr>
          </a:p>
        </p:txBody>
      </p:sp>
      <p:pic>
        <p:nvPicPr>
          <p:cNvPr id="6" name="Picture 5" descr="A black screen with white text&#10;&#10;AI-generated content may be incorrect.">
            <a:extLst>
              <a:ext uri="{FF2B5EF4-FFF2-40B4-BE49-F238E27FC236}">
                <a16:creationId xmlns:a16="http://schemas.microsoft.com/office/drawing/2014/main" id="{DF5539B6-A24D-0F5B-D0C5-1055942ED21C}"/>
              </a:ext>
            </a:extLst>
          </p:cNvPr>
          <p:cNvPicPr>
            <a:picLocks noChangeAspect="1"/>
          </p:cNvPicPr>
          <p:nvPr/>
        </p:nvPicPr>
        <p:blipFill>
          <a:blip r:embed="rId3"/>
          <a:stretch>
            <a:fillRect/>
          </a:stretch>
        </p:blipFill>
        <p:spPr>
          <a:xfrm>
            <a:off x="1428750" y="2895970"/>
            <a:ext cx="9554192" cy="2453744"/>
          </a:xfrm>
          <a:prstGeom prst="rect">
            <a:avLst/>
          </a:prstGeom>
        </p:spPr>
      </p:pic>
      <p:sp>
        <p:nvSpPr>
          <p:cNvPr id="9" name="Subtitle 2">
            <a:extLst>
              <a:ext uri="{FF2B5EF4-FFF2-40B4-BE49-F238E27FC236}">
                <a16:creationId xmlns:a16="http://schemas.microsoft.com/office/drawing/2014/main" id="{E15A42F8-CD8E-F36F-B196-30DA40B2D3F6}"/>
              </a:ext>
            </a:extLst>
          </p:cNvPr>
          <p:cNvSpPr txBox="1">
            <a:spLocks/>
          </p:cNvSpPr>
          <p:nvPr/>
        </p:nvSpPr>
        <p:spPr>
          <a:xfrm>
            <a:off x="805171" y="1924050"/>
            <a:ext cx="10801350"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2800" spc="200">
                <a:solidFill>
                  <a:srgbClr val="403833"/>
                </a:solidFill>
                <a:latin typeface="Acumin Pro"/>
              </a:rPr>
              <a:t>Write the USPs paragraph of the Emma One</a:t>
            </a:r>
            <a:endParaRPr lang="en-DE" sz="3600" spc="200">
              <a:solidFill>
                <a:srgbClr val="403833"/>
              </a:solidFill>
              <a:latin typeface="Acumin Pro"/>
            </a:endParaRPr>
          </a:p>
          <a:p>
            <a:pPr marL="285750" indent="-285750">
              <a:lnSpc>
                <a:spcPct val="150000"/>
              </a:lnSpc>
              <a:buFontTx/>
              <a:buChar char="-"/>
              <a:defRPr/>
            </a:pPr>
            <a:endParaRPr lang="en-US" sz="3600" spc="200">
              <a:solidFill>
                <a:srgbClr val="403833"/>
              </a:solidFill>
              <a:cs typeface="Arial"/>
            </a:endParaRPr>
          </a:p>
          <a:p>
            <a:pPr>
              <a:lnSpc>
                <a:spcPct val="150000"/>
              </a:lnSpc>
              <a:defRPr/>
            </a:pPr>
            <a:endParaRPr lang="en-US" sz="3600" spc="200">
              <a:solidFill>
                <a:srgbClr val="403833"/>
              </a:solidFill>
              <a:latin typeface="Acumin Pro" panose="020B0504020202020204" pitchFamily="34" charset="77"/>
            </a:endParaRPr>
          </a:p>
        </p:txBody>
      </p:sp>
    </p:spTree>
    <p:extLst>
      <p:ext uri="{BB962C8B-B14F-4D97-AF65-F5344CB8AC3E}">
        <p14:creationId xmlns:p14="http://schemas.microsoft.com/office/powerpoint/2010/main" val="3633218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0D3506-BD54-AE6C-9680-E565C760C6A1}"/>
            </a:ext>
          </a:extLst>
        </p:cNvPr>
        <p:cNvGrpSpPr/>
        <p:nvPr/>
      </p:nvGrpSpPr>
      <p:grpSpPr>
        <a:xfrm>
          <a:off x="0" y="0"/>
          <a:ext cx="0" cy="0"/>
          <a:chOff x="0" y="0"/>
          <a:chExt cx="0" cy="0"/>
        </a:xfrm>
      </p:grpSpPr>
      <p:sp>
        <p:nvSpPr>
          <p:cNvPr id="15" name="Subtitle 2">
            <a:extLst>
              <a:ext uri="{FF2B5EF4-FFF2-40B4-BE49-F238E27FC236}">
                <a16:creationId xmlns:a16="http://schemas.microsoft.com/office/drawing/2014/main" id="{0C8AA51D-EE65-F945-7C45-C880DE335476}"/>
              </a:ext>
            </a:extLst>
          </p:cNvPr>
          <p:cNvSpPr txBox="1">
            <a:spLocks/>
          </p:cNvSpPr>
          <p:nvPr/>
        </p:nvSpPr>
        <p:spPr>
          <a:xfrm>
            <a:off x="4323681" y="5139794"/>
            <a:ext cx="353703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endParaRPr lang="en-US" sz="1800" b="1" spc="200">
              <a:solidFill>
                <a:srgbClr val="403732"/>
              </a:solidFill>
              <a:latin typeface="Acumin Pro" panose="020B0504020202020204" pitchFamily="34" charset="77"/>
            </a:endParaRPr>
          </a:p>
        </p:txBody>
      </p:sp>
      <p:pic>
        <p:nvPicPr>
          <p:cNvPr id="8" name="Picture 7" descr="A screenshot of a computer&#10;&#10;AI-generated content may be incorrect.">
            <a:extLst>
              <a:ext uri="{FF2B5EF4-FFF2-40B4-BE49-F238E27FC236}">
                <a16:creationId xmlns:a16="http://schemas.microsoft.com/office/drawing/2014/main" id="{41EF2025-5FA1-D2AE-B406-6F148D8EA2A5}"/>
              </a:ext>
            </a:extLst>
          </p:cNvPr>
          <p:cNvPicPr>
            <a:picLocks noChangeAspect="1"/>
          </p:cNvPicPr>
          <p:nvPr/>
        </p:nvPicPr>
        <p:blipFill>
          <a:blip r:embed="rId3"/>
          <a:stretch>
            <a:fillRect/>
          </a:stretch>
        </p:blipFill>
        <p:spPr>
          <a:xfrm>
            <a:off x="202886" y="832751"/>
            <a:ext cx="6356977" cy="5506730"/>
          </a:xfrm>
          <a:prstGeom prst="rect">
            <a:avLst/>
          </a:prstGeom>
        </p:spPr>
      </p:pic>
      <p:sp>
        <p:nvSpPr>
          <p:cNvPr id="2" name="Subtitle 2">
            <a:extLst>
              <a:ext uri="{FF2B5EF4-FFF2-40B4-BE49-F238E27FC236}">
                <a16:creationId xmlns:a16="http://schemas.microsoft.com/office/drawing/2014/main" id="{DD7B3BAA-8763-586E-63D6-674371842387}"/>
              </a:ext>
            </a:extLst>
          </p:cNvPr>
          <p:cNvSpPr txBox="1">
            <a:spLocks/>
          </p:cNvSpPr>
          <p:nvPr/>
        </p:nvSpPr>
        <p:spPr>
          <a:xfrm>
            <a:off x="6559863" y="832751"/>
            <a:ext cx="5429250"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br>
              <a:rPr lang="en-US" sz="2800" spc="200">
                <a:solidFill>
                  <a:srgbClr val="403833"/>
                </a:solidFill>
                <a:latin typeface="Acumin Pro"/>
              </a:rPr>
            </a:br>
            <a:br>
              <a:rPr lang="en-US" sz="2800" spc="200">
                <a:solidFill>
                  <a:srgbClr val="403833"/>
                </a:solidFill>
                <a:latin typeface="Acumin Pro"/>
              </a:rPr>
            </a:br>
            <a:r>
              <a:rPr lang="en-US" sz="2800" spc="200">
                <a:latin typeface="Acumin Pro"/>
              </a:rPr>
              <a:t>You are a business developer working at Emma, with the task to write the USPs paragraph of the Emma One Matratze. Take as example the style of the USPs written for the Emma Classic 25 Flip Matratze (Link to PDP)</a:t>
            </a:r>
          </a:p>
          <a:p>
            <a:pPr marL="285750" indent="-285750">
              <a:lnSpc>
                <a:spcPct val="150000"/>
              </a:lnSpc>
              <a:buFontTx/>
              <a:buChar char="-"/>
              <a:defRPr/>
            </a:pPr>
            <a:endParaRPr lang="en-DE" sz="3600" spc="200">
              <a:solidFill>
                <a:srgbClr val="403833"/>
              </a:solidFill>
              <a:latin typeface="Acumin Pro"/>
            </a:endParaRPr>
          </a:p>
          <a:p>
            <a:pPr marL="285750" indent="-285750">
              <a:lnSpc>
                <a:spcPct val="150000"/>
              </a:lnSpc>
              <a:buFontTx/>
              <a:buChar char="-"/>
              <a:defRPr/>
            </a:pPr>
            <a:endParaRPr lang="en-US" sz="3600" spc="200">
              <a:solidFill>
                <a:srgbClr val="403833"/>
              </a:solidFill>
              <a:cs typeface="Arial"/>
            </a:endParaRPr>
          </a:p>
          <a:p>
            <a:pPr>
              <a:lnSpc>
                <a:spcPct val="150000"/>
              </a:lnSpc>
              <a:defRPr/>
            </a:pPr>
            <a:endParaRPr lang="en-US" sz="3600" spc="200">
              <a:solidFill>
                <a:srgbClr val="403833"/>
              </a:solidFill>
              <a:latin typeface="Acumin Pro" panose="020B0504020202020204" pitchFamily="34" charset="77"/>
            </a:endParaRPr>
          </a:p>
        </p:txBody>
      </p:sp>
    </p:spTree>
    <p:extLst>
      <p:ext uri="{BB962C8B-B14F-4D97-AF65-F5344CB8AC3E}">
        <p14:creationId xmlns:p14="http://schemas.microsoft.com/office/powerpoint/2010/main" val="3687402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69F551-D850-3022-C471-457A06BCB3F1}"/>
            </a:ext>
          </a:extLst>
        </p:cNvPr>
        <p:cNvGrpSpPr/>
        <p:nvPr/>
      </p:nvGrpSpPr>
      <p:grpSpPr>
        <a:xfrm>
          <a:off x="0" y="0"/>
          <a:ext cx="0" cy="0"/>
          <a:chOff x="0" y="0"/>
          <a:chExt cx="0" cy="0"/>
        </a:xfrm>
      </p:grpSpPr>
      <p:sp>
        <p:nvSpPr>
          <p:cNvPr id="15" name="Subtitle 2">
            <a:extLst>
              <a:ext uri="{FF2B5EF4-FFF2-40B4-BE49-F238E27FC236}">
                <a16:creationId xmlns:a16="http://schemas.microsoft.com/office/drawing/2014/main" id="{5D861491-75A4-5043-4A05-EFF150480A64}"/>
              </a:ext>
            </a:extLst>
          </p:cNvPr>
          <p:cNvSpPr txBox="1">
            <a:spLocks/>
          </p:cNvSpPr>
          <p:nvPr/>
        </p:nvSpPr>
        <p:spPr>
          <a:xfrm>
            <a:off x="4323681" y="5139794"/>
            <a:ext cx="353703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endParaRPr lang="en-US" sz="1800" b="1" spc="200">
              <a:solidFill>
                <a:srgbClr val="403732"/>
              </a:solidFill>
              <a:latin typeface="Acumin Pro" panose="020B0504020202020204" pitchFamily="34" charset="77"/>
            </a:endParaRPr>
          </a:p>
        </p:txBody>
      </p:sp>
      <p:sp>
        <p:nvSpPr>
          <p:cNvPr id="2" name="Title 3">
            <a:extLst>
              <a:ext uri="{FF2B5EF4-FFF2-40B4-BE49-F238E27FC236}">
                <a16:creationId xmlns:a16="http://schemas.microsoft.com/office/drawing/2014/main" id="{1B524445-9934-D90E-3A3D-552C70D23DB6}"/>
              </a:ext>
            </a:extLst>
          </p:cNvPr>
          <p:cNvSpPr>
            <a:spLocks noGrp="1"/>
          </p:cNvSpPr>
          <p:nvPr/>
        </p:nvSpPr>
        <p:spPr>
          <a:xfrm>
            <a:off x="1186034" y="514211"/>
            <a:ext cx="10085099"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a:ln>
                  <a:noFill/>
                </a:ln>
                <a:solidFill>
                  <a:srgbClr val="FFA236"/>
                </a:solidFill>
                <a:effectLst/>
                <a:uLnTx/>
                <a:uFillTx/>
                <a:latin typeface="Utopia Std Display" panose="02040603060506020204" pitchFamily="18" charset="77"/>
                <a:ea typeface="+mj-ea"/>
                <a:cs typeface="+mj-cs"/>
              </a:rPr>
              <a:t>Rule nr. 3</a:t>
            </a:r>
          </a:p>
        </p:txBody>
      </p:sp>
      <p:sp>
        <p:nvSpPr>
          <p:cNvPr id="3" name="Text Placeholder 7">
            <a:extLst>
              <a:ext uri="{FF2B5EF4-FFF2-40B4-BE49-F238E27FC236}">
                <a16:creationId xmlns:a16="http://schemas.microsoft.com/office/drawing/2014/main" id="{56ECF42F-70C0-16B5-5FBA-B1BBAF814E98}"/>
              </a:ext>
            </a:extLst>
          </p:cNvPr>
          <p:cNvSpPr txBox="1">
            <a:spLocks/>
          </p:cNvSpPr>
          <p:nvPr/>
        </p:nvSpPr>
        <p:spPr>
          <a:xfrm>
            <a:off x="743911" y="2647473"/>
            <a:ext cx="10696574" cy="128238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3600" b="0" i="0" kern="1200" spc="0">
                <a:solidFill>
                  <a:srgbClr val="403732"/>
                </a:solidFill>
                <a:latin typeface="Utopia Std Display" panose="02040603060506020204" pitchFamily="18"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500">
                <a:solidFill>
                  <a:srgbClr val="FF9515"/>
                </a:solidFill>
                <a:latin typeface="Utopia Std Display"/>
              </a:rPr>
              <a:t>Expectations Setting</a:t>
            </a:r>
            <a:endParaRPr lang="en-DE" sz="1800" spc="200">
              <a:solidFill>
                <a:schemeClr val="tx1">
                  <a:lumMod val="50000"/>
                </a:schemeClr>
              </a:solidFill>
              <a:latin typeface="Utopia Std Display" panose="02040503060506020204" charset="0"/>
              <a:ea typeface="+mj-ea"/>
              <a:cs typeface="+mj-cs"/>
            </a:endParaRPr>
          </a:p>
          <a:p>
            <a:endParaRPr lang="en-US" sz="5500"/>
          </a:p>
        </p:txBody>
      </p:sp>
      <p:sp>
        <p:nvSpPr>
          <p:cNvPr id="4" name="Subtitle 2">
            <a:extLst>
              <a:ext uri="{FF2B5EF4-FFF2-40B4-BE49-F238E27FC236}">
                <a16:creationId xmlns:a16="http://schemas.microsoft.com/office/drawing/2014/main" id="{E583388C-D679-A807-5988-4F677BB9CB2C}"/>
              </a:ext>
            </a:extLst>
          </p:cNvPr>
          <p:cNvSpPr txBox="1">
            <a:spLocks/>
          </p:cNvSpPr>
          <p:nvPr/>
        </p:nvSpPr>
        <p:spPr>
          <a:xfrm>
            <a:off x="292054" y="4930464"/>
            <a:ext cx="10801350"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Create an overview of the major competitors of Emma Sleep in Germany</a:t>
            </a:r>
            <a:br>
              <a:rPr lang="en-US" sz="1800" spc="200">
                <a:solidFill>
                  <a:srgbClr val="403833"/>
                </a:solidFill>
                <a:latin typeface="Acumin Pro"/>
              </a:rPr>
            </a:br>
            <a:br>
              <a:rPr lang="en-US" sz="1800" spc="200">
                <a:solidFill>
                  <a:srgbClr val="403833"/>
                </a:solidFill>
                <a:latin typeface="Acumin Pro"/>
              </a:rPr>
            </a:br>
            <a:r>
              <a:rPr lang="en-US" sz="1800" spc="200">
                <a:solidFill>
                  <a:srgbClr val="403833"/>
                </a:solidFill>
                <a:latin typeface="Acumin Pro"/>
              </a:rPr>
              <a:t>vs </a:t>
            </a:r>
            <a:br>
              <a:rPr lang="en-US" sz="1800" spc="200">
                <a:solidFill>
                  <a:srgbClr val="403833"/>
                </a:solidFill>
                <a:latin typeface="Acumin Pro"/>
              </a:rPr>
            </a:br>
            <a:br>
              <a:rPr lang="en-US" sz="1800" spc="200">
                <a:solidFill>
                  <a:srgbClr val="403833"/>
                </a:solidFill>
                <a:latin typeface="Acumin Pro"/>
              </a:rPr>
            </a:br>
            <a:r>
              <a:rPr lang="en-US" sz="1800" spc="200">
                <a:solidFill>
                  <a:srgbClr val="403833"/>
                </a:solidFill>
                <a:latin typeface="Acumin Pro"/>
              </a:rPr>
              <a:t>Create an overview of the major competitors of Emma Sleep in Germany.</a:t>
            </a:r>
            <a:br>
              <a:rPr lang="en-US" sz="1800" spc="200">
                <a:solidFill>
                  <a:srgbClr val="403833"/>
                </a:solidFill>
                <a:latin typeface="Acumin Pro"/>
              </a:rPr>
            </a:br>
            <a:r>
              <a:rPr lang="en-US" sz="1800" spc="200">
                <a:solidFill>
                  <a:srgbClr val="FF9515"/>
                </a:solidFill>
                <a:latin typeface="Acumin Pro"/>
              </a:rPr>
              <a:t>Expectation: sorted data table (by annual revenues)</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Tree>
    <p:extLst>
      <p:ext uri="{BB962C8B-B14F-4D97-AF65-F5344CB8AC3E}">
        <p14:creationId xmlns:p14="http://schemas.microsoft.com/office/powerpoint/2010/main" val="2589266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1AA84-7B4F-F53F-9806-10159B91201B}"/>
            </a:ext>
          </a:extLst>
        </p:cNvPr>
        <p:cNvGrpSpPr/>
        <p:nvPr/>
      </p:nvGrpSpPr>
      <p:grpSpPr>
        <a:xfrm>
          <a:off x="0" y="0"/>
          <a:ext cx="0" cy="0"/>
          <a:chOff x="0" y="0"/>
          <a:chExt cx="0" cy="0"/>
        </a:xfrm>
      </p:grpSpPr>
      <p:pic>
        <p:nvPicPr>
          <p:cNvPr id="11" name="Picture 10" descr="A black screen with white text&#10;&#10;AI-generated content may be incorrect.">
            <a:extLst>
              <a:ext uri="{FF2B5EF4-FFF2-40B4-BE49-F238E27FC236}">
                <a16:creationId xmlns:a16="http://schemas.microsoft.com/office/drawing/2014/main" id="{D0021137-8E62-C6C7-5920-F9BA58A268CF}"/>
              </a:ext>
            </a:extLst>
          </p:cNvPr>
          <p:cNvPicPr>
            <a:picLocks noChangeAspect="1"/>
          </p:cNvPicPr>
          <p:nvPr/>
        </p:nvPicPr>
        <p:blipFill>
          <a:blip r:embed="rId2"/>
          <a:stretch>
            <a:fillRect/>
          </a:stretch>
        </p:blipFill>
        <p:spPr>
          <a:xfrm>
            <a:off x="875874" y="428193"/>
            <a:ext cx="6096851" cy="6192114"/>
          </a:xfrm>
          <a:prstGeom prst="rect">
            <a:avLst/>
          </a:prstGeom>
        </p:spPr>
      </p:pic>
      <p:sp>
        <p:nvSpPr>
          <p:cNvPr id="13" name="Subtitle 2">
            <a:extLst>
              <a:ext uri="{FF2B5EF4-FFF2-40B4-BE49-F238E27FC236}">
                <a16:creationId xmlns:a16="http://schemas.microsoft.com/office/drawing/2014/main" id="{F88A8ECA-4BFF-7DE4-FC1B-4162F18D6639}"/>
              </a:ext>
            </a:extLst>
          </p:cNvPr>
          <p:cNvSpPr txBox="1">
            <a:spLocks/>
          </p:cNvSpPr>
          <p:nvPr/>
        </p:nvSpPr>
        <p:spPr>
          <a:xfrm>
            <a:off x="7067975" y="2766326"/>
            <a:ext cx="512402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2800" spc="200">
                <a:solidFill>
                  <a:srgbClr val="403833"/>
                </a:solidFill>
                <a:latin typeface="Acumin Pro"/>
              </a:rPr>
              <a:t>Create an overview of the major competitors of Emma Sleep in Germany</a:t>
            </a:r>
            <a:endParaRPr lang="en-US" sz="2800" spc="200">
              <a:latin typeface="Acumin Pro"/>
            </a:endParaRPr>
          </a:p>
          <a:p>
            <a:pPr marL="285750" indent="-285750">
              <a:lnSpc>
                <a:spcPct val="150000"/>
              </a:lnSpc>
              <a:buFontTx/>
              <a:buChar char="-"/>
              <a:defRPr/>
            </a:pPr>
            <a:endParaRPr lang="en-DE" sz="3600" spc="200">
              <a:solidFill>
                <a:srgbClr val="403833"/>
              </a:solidFill>
              <a:latin typeface="Acumin Pro"/>
            </a:endParaRPr>
          </a:p>
          <a:p>
            <a:pPr marL="285750" indent="-285750">
              <a:lnSpc>
                <a:spcPct val="150000"/>
              </a:lnSpc>
              <a:buFontTx/>
              <a:buChar char="-"/>
              <a:defRPr/>
            </a:pPr>
            <a:endParaRPr lang="en-US" sz="3600" spc="200">
              <a:solidFill>
                <a:srgbClr val="403833"/>
              </a:solidFill>
              <a:cs typeface="Arial"/>
            </a:endParaRPr>
          </a:p>
          <a:p>
            <a:pPr>
              <a:lnSpc>
                <a:spcPct val="150000"/>
              </a:lnSpc>
              <a:defRPr/>
            </a:pPr>
            <a:endParaRPr lang="en-US" sz="3600" spc="200">
              <a:solidFill>
                <a:srgbClr val="403833"/>
              </a:solidFill>
              <a:latin typeface="Acumin Pro" panose="020B0504020202020204" pitchFamily="34" charset="77"/>
            </a:endParaRPr>
          </a:p>
        </p:txBody>
      </p:sp>
    </p:spTree>
    <p:extLst>
      <p:ext uri="{BB962C8B-B14F-4D97-AF65-F5344CB8AC3E}">
        <p14:creationId xmlns:p14="http://schemas.microsoft.com/office/powerpoint/2010/main" val="890562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0A1E0-A4EA-A893-EFFC-9C66312A6DB4}"/>
            </a:ext>
          </a:extLst>
        </p:cNvPr>
        <p:cNvGrpSpPr/>
        <p:nvPr/>
      </p:nvGrpSpPr>
      <p:grpSpPr>
        <a:xfrm>
          <a:off x="0" y="0"/>
          <a:ext cx="0" cy="0"/>
          <a:chOff x="0" y="0"/>
          <a:chExt cx="0" cy="0"/>
        </a:xfrm>
      </p:grpSpPr>
      <p:sp>
        <p:nvSpPr>
          <p:cNvPr id="13" name="Subtitle 2">
            <a:extLst>
              <a:ext uri="{FF2B5EF4-FFF2-40B4-BE49-F238E27FC236}">
                <a16:creationId xmlns:a16="http://schemas.microsoft.com/office/drawing/2014/main" id="{D76379B3-DFDA-C43F-0D5E-0C5627EA7282}"/>
              </a:ext>
            </a:extLst>
          </p:cNvPr>
          <p:cNvSpPr txBox="1">
            <a:spLocks/>
          </p:cNvSpPr>
          <p:nvPr/>
        </p:nvSpPr>
        <p:spPr>
          <a:xfrm>
            <a:off x="7067975" y="2299601"/>
            <a:ext cx="512402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2800" spc="200">
                <a:solidFill>
                  <a:srgbClr val="403833"/>
                </a:solidFill>
                <a:latin typeface="Acumin Pro"/>
              </a:rPr>
              <a:t>Create an overview of the major competitors of Emma Sleep in Germany.</a:t>
            </a:r>
            <a:br>
              <a:rPr lang="en-US" sz="2800" spc="200">
                <a:solidFill>
                  <a:srgbClr val="403833"/>
                </a:solidFill>
                <a:latin typeface="Acumin Pro"/>
              </a:rPr>
            </a:br>
            <a:r>
              <a:rPr lang="en-US" sz="2800" spc="200">
                <a:solidFill>
                  <a:srgbClr val="FF9515"/>
                </a:solidFill>
                <a:latin typeface="Acumin Pro"/>
              </a:rPr>
              <a:t>Expectation: sorted data table (by annual revenues)</a:t>
            </a:r>
          </a:p>
          <a:p>
            <a:pPr marL="285750" indent="-285750">
              <a:lnSpc>
                <a:spcPct val="150000"/>
              </a:lnSpc>
              <a:buFontTx/>
              <a:buChar char="-"/>
              <a:defRPr/>
            </a:pPr>
            <a:endParaRPr lang="en-DE" sz="3600" spc="200">
              <a:solidFill>
                <a:srgbClr val="403833"/>
              </a:solidFill>
              <a:latin typeface="Acumin Pro"/>
            </a:endParaRPr>
          </a:p>
          <a:p>
            <a:pPr marL="285750" indent="-285750">
              <a:lnSpc>
                <a:spcPct val="150000"/>
              </a:lnSpc>
              <a:buFontTx/>
              <a:buChar char="-"/>
              <a:defRPr/>
            </a:pPr>
            <a:endParaRPr lang="en-US" sz="3600" spc="200">
              <a:solidFill>
                <a:srgbClr val="403833"/>
              </a:solidFill>
              <a:cs typeface="Arial"/>
            </a:endParaRPr>
          </a:p>
          <a:p>
            <a:pPr>
              <a:lnSpc>
                <a:spcPct val="150000"/>
              </a:lnSpc>
              <a:defRPr/>
            </a:pPr>
            <a:endParaRPr lang="en-US" sz="3600" spc="200">
              <a:solidFill>
                <a:srgbClr val="403833"/>
              </a:solidFill>
              <a:latin typeface="Acumin Pro" panose="020B0504020202020204" pitchFamily="34" charset="77"/>
            </a:endParaRPr>
          </a:p>
        </p:txBody>
      </p:sp>
      <p:pic>
        <p:nvPicPr>
          <p:cNvPr id="5" name="Picture 4" descr="A screenshot of a computer screen&#10;&#10;AI-generated content may be incorrect.">
            <a:extLst>
              <a:ext uri="{FF2B5EF4-FFF2-40B4-BE49-F238E27FC236}">
                <a16:creationId xmlns:a16="http://schemas.microsoft.com/office/drawing/2014/main" id="{D75C7132-0FF3-65D9-0890-6C476044CD08}"/>
              </a:ext>
            </a:extLst>
          </p:cNvPr>
          <p:cNvPicPr>
            <a:picLocks noChangeAspect="1"/>
          </p:cNvPicPr>
          <p:nvPr/>
        </p:nvPicPr>
        <p:blipFill>
          <a:blip r:embed="rId2"/>
          <a:stretch>
            <a:fillRect/>
          </a:stretch>
        </p:blipFill>
        <p:spPr>
          <a:xfrm>
            <a:off x="347133" y="1787718"/>
            <a:ext cx="6491818" cy="3282563"/>
          </a:xfrm>
          <a:prstGeom prst="rect">
            <a:avLst/>
          </a:prstGeom>
        </p:spPr>
      </p:pic>
    </p:spTree>
    <p:extLst>
      <p:ext uri="{BB962C8B-B14F-4D97-AF65-F5344CB8AC3E}">
        <p14:creationId xmlns:p14="http://schemas.microsoft.com/office/powerpoint/2010/main" val="730497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9EB952-F9C0-EA70-7A2C-FD15B611FE24}"/>
            </a:ext>
          </a:extLst>
        </p:cNvPr>
        <p:cNvGrpSpPr/>
        <p:nvPr/>
      </p:nvGrpSpPr>
      <p:grpSpPr>
        <a:xfrm>
          <a:off x="0" y="0"/>
          <a:ext cx="0" cy="0"/>
          <a:chOff x="0" y="0"/>
          <a:chExt cx="0" cy="0"/>
        </a:xfrm>
      </p:grpSpPr>
      <p:sp>
        <p:nvSpPr>
          <p:cNvPr id="15" name="Subtitle 2">
            <a:extLst>
              <a:ext uri="{FF2B5EF4-FFF2-40B4-BE49-F238E27FC236}">
                <a16:creationId xmlns:a16="http://schemas.microsoft.com/office/drawing/2014/main" id="{CAB908FB-A52F-A651-54ED-83E3FEDBC4E8}"/>
              </a:ext>
            </a:extLst>
          </p:cNvPr>
          <p:cNvSpPr txBox="1">
            <a:spLocks/>
          </p:cNvSpPr>
          <p:nvPr/>
        </p:nvSpPr>
        <p:spPr>
          <a:xfrm>
            <a:off x="4323681" y="5139794"/>
            <a:ext cx="353703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endParaRPr lang="en-US" sz="1800" b="1" spc="200">
              <a:solidFill>
                <a:srgbClr val="403732"/>
              </a:solidFill>
              <a:latin typeface="Acumin Pro" panose="020B0504020202020204" pitchFamily="34" charset="77"/>
            </a:endParaRPr>
          </a:p>
        </p:txBody>
      </p:sp>
      <p:sp>
        <p:nvSpPr>
          <p:cNvPr id="2" name="Title 3">
            <a:extLst>
              <a:ext uri="{FF2B5EF4-FFF2-40B4-BE49-F238E27FC236}">
                <a16:creationId xmlns:a16="http://schemas.microsoft.com/office/drawing/2014/main" id="{1CB9D3B2-E6B5-7CBD-7181-5AB84CCBF0A5}"/>
              </a:ext>
            </a:extLst>
          </p:cNvPr>
          <p:cNvSpPr>
            <a:spLocks noGrp="1"/>
          </p:cNvSpPr>
          <p:nvPr/>
        </p:nvSpPr>
        <p:spPr>
          <a:xfrm>
            <a:off x="1186034" y="514211"/>
            <a:ext cx="10085099"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a:ln>
                  <a:noFill/>
                </a:ln>
                <a:solidFill>
                  <a:srgbClr val="FFA236"/>
                </a:solidFill>
                <a:effectLst/>
                <a:uLnTx/>
                <a:uFillTx/>
                <a:latin typeface="Utopia Std Display" panose="02040603060506020204" pitchFamily="18" charset="77"/>
                <a:ea typeface="+mj-ea"/>
                <a:cs typeface="+mj-cs"/>
              </a:rPr>
              <a:t>Rule nr. </a:t>
            </a:r>
            <a:r>
              <a:rPr lang="en-US" sz="6000">
                <a:solidFill>
                  <a:srgbClr val="FFA236"/>
                </a:solidFill>
                <a:latin typeface="Utopia Std Display" panose="02040603060506020204" pitchFamily="18" charset="77"/>
              </a:rPr>
              <a:t>4</a:t>
            </a:r>
            <a:endParaRPr kumimoji="0" lang="en-US" sz="6000" b="0" i="0" u="none" strike="noStrike" kern="1200" cap="none" spc="0" normalizeH="0" baseline="0" noProof="0">
              <a:ln>
                <a:noFill/>
              </a:ln>
              <a:solidFill>
                <a:srgbClr val="FFA236"/>
              </a:solidFill>
              <a:effectLst/>
              <a:uLnTx/>
              <a:uFillTx/>
              <a:latin typeface="Utopia Std Display" panose="02040603060506020204" pitchFamily="18" charset="77"/>
              <a:ea typeface="+mj-ea"/>
              <a:cs typeface="+mj-cs"/>
            </a:endParaRPr>
          </a:p>
        </p:txBody>
      </p:sp>
      <p:sp>
        <p:nvSpPr>
          <p:cNvPr id="3" name="Text Placeholder 7">
            <a:extLst>
              <a:ext uri="{FF2B5EF4-FFF2-40B4-BE49-F238E27FC236}">
                <a16:creationId xmlns:a16="http://schemas.microsoft.com/office/drawing/2014/main" id="{46069D06-3738-0D4A-5766-5DC3CD382575}"/>
              </a:ext>
            </a:extLst>
          </p:cNvPr>
          <p:cNvSpPr txBox="1">
            <a:spLocks/>
          </p:cNvSpPr>
          <p:nvPr/>
        </p:nvSpPr>
        <p:spPr>
          <a:xfrm>
            <a:off x="743911" y="1712291"/>
            <a:ext cx="10696574" cy="128238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3600" b="0" i="0" kern="1200" spc="0">
                <a:solidFill>
                  <a:srgbClr val="403732"/>
                </a:solidFill>
                <a:latin typeface="Utopia Std Display" panose="02040603060506020204" pitchFamily="18"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500" spc="200">
                <a:solidFill>
                  <a:srgbClr val="FF9515"/>
                </a:solidFill>
                <a:latin typeface="Utopia Std Display"/>
                <a:ea typeface="+mj-ea"/>
                <a:cs typeface="+mj-cs"/>
              </a:rPr>
              <a:t>Tone Setting</a:t>
            </a:r>
            <a:endParaRPr lang="en-DE" sz="1800" spc="200">
              <a:solidFill>
                <a:schemeClr val="tx1">
                  <a:lumMod val="50000"/>
                </a:schemeClr>
              </a:solidFill>
              <a:latin typeface="Utopia Std Display" panose="02040503060506020204" charset="0"/>
              <a:ea typeface="+mj-ea"/>
              <a:cs typeface="+mj-cs"/>
            </a:endParaRPr>
          </a:p>
          <a:p>
            <a:endParaRPr lang="en-US" sz="5500"/>
          </a:p>
        </p:txBody>
      </p:sp>
      <p:sp>
        <p:nvSpPr>
          <p:cNvPr id="4" name="Subtitle 2">
            <a:extLst>
              <a:ext uri="{FF2B5EF4-FFF2-40B4-BE49-F238E27FC236}">
                <a16:creationId xmlns:a16="http://schemas.microsoft.com/office/drawing/2014/main" id="{D42855D9-885A-DB21-BF5B-50C85B4B9A47}"/>
              </a:ext>
            </a:extLst>
          </p:cNvPr>
          <p:cNvSpPr txBox="1">
            <a:spLocks/>
          </p:cNvSpPr>
          <p:nvPr/>
        </p:nvSpPr>
        <p:spPr>
          <a:xfrm>
            <a:off x="686620" y="3249446"/>
            <a:ext cx="10801350"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solidFill>
                  <a:srgbClr val="403833"/>
                </a:solidFill>
                <a:latin typeface="Acumin Pro"/>
              </a:rPr>
              <a:t>You are the CFO of a Startup, that needs to communicate to its employees the closing of a funding round. Write an Email.</a:t>
            </a:r>
            <a:br>
              <a:rPr lang="en-US" sz="1800" spc="200">
                <a:latin typeface="Acumin Pro"/>
              </a:rPr>
            </a:br>
            <a:br>
              <a:rPr lang="en-US" sz="1800" spc="200">
                <a:latin typeface="Acumin Pro"/>
              </a:rPr>
            </a:br>
            <a:r>
              <a:rPr lang="en-US" sz="1800" spc="200">
                <a:solidFill>
                  <a:srgbClr val="403833"/>
                </a:solidFill>
                <a:latin typeface="Acumin Pro"/>
              </a:rPr>
              <a:t>vs </a:t>
            </a:r>
            <a:br>
              <a:rPr lang="en-US" sz="1800" spc="200">
                <a:latin typeface="Acumin Pro"/>
              </a:rPr>
            </a:br>
            <a:br>
              <a:rPr lang="en-US" sz="1800" spc="200">
                <a:latin typeface="Acumin Pro"/>
              </a:rPr>
            </a:br>
            <a:r>
              <a:rPr lang="en-US" sz="1800" spc="200">
                <a:solidFill>
                  <a:srgbClr val="403833"/>
                </a:solidFill>
                <a:latin typeface="Acumin Pro"/>
              </a:rPr>
              <a:t>You are the CFO of a Startup, that needs to communicate to its employees the closing of a funding round. Write an Email.</a:t>
            </a:r>
            <a:br>
              <a:rPr lang="en-US" sz="1800" spc="200">
                <a:latin typeface="Acumin Pro"/>
              </a:rPr>
            </a:br>
            <a:r>
              <a:rPr lang="en-US" sz="1800" spc="200">
                <a:solidFill>
                  <a:srgbClr val="FF9515"/>
                </a:solidFill>
                <a:latin typeface="Acumin Pro"/>
              </a:rPr>
              <a:t>Tone: Business Formal</a:t>
            </a: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Tree>
    <p:extLst>
      <p:ext uri="{BB962C8B-B14F-4D97-AF65-F5344CB8AC3E}">
        <p14:creationId xmlns:p14="http://schemas.microsoft.com/office/powerpoint/2010/main" val="4000189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C9136-A330-4E12-B96D-42918AECEF37}"/>
            </a:ext>
          </a:extLst>
        </p:cNvPr>
        <p:cNvGrpSpPr/>
        <p:nvPr/>
      </p:nvGrpSpPr>
      <p:grpSpPr>
        <a:xfrm>
          <a:off x="0" y="0"/>
          <a:ext cx="0" cy="0"/>
          <a:chOff x="0" y="0"/>
          <a:chExt cx="0" cy="0"/>
        </a:xfrm>
      </p:grpSpPr>
      <p:sp>
        <p:nvSpPr>
          <p:cNvPr id="13" name="Subtitle 2">
            <a:extLst>
              <a:ext uri="{FF2B5EF4-FFF2-40B4-BE49-F238E27FC236}">
                <a16:creationId xmlns:a16="http://schemas.microsoft.com/office/drawing/2014/main" id="{FDFE606F-A714-3AA1-7270-501FA36F4FD5}"/>
              </a:ext>
            </a:extLst>
          </p:cNvPr>
          <p:cNvSpPr txBox="1">
            <a:spLocks/>
          </p:cNvSpPr>
          <p:nvPr/>
        </p:nvSpPr>
        <p:spPr>
          <a:xfrm>
            <a:off x="6849445" y="2299601"/>
            <a:ext cx="512402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2800" spc="200">
                <a:solidFill>
                  <a:srgbClr val="403833"/>
                </a:solidFill>
                <a:latin typeface="Acumin Pro"/>
              </a:rPr>
              <a:t>You are the CFO of a Startup, that needs to communicate to its employees the closing of a funding round. Write an Email.</a:t>
            </a:r>
            <a:endParaRPr lang="en-DE" sz="3600" spc="200">
              <a:solidFill>
                <a:srgbClr val="403833"/>
              </a:solidFill>
              <a:latin typeface="Acumin Pro"/>
            </a:endParaRPr>
          </a:p>
          <a:p>
            <a:pPr marL="285750" indent="-285750">
              <a:lnSpc>
                <a:spcPct val="150000"/>
              </a:lnSpc>
              <a:buFontTx/>
              <a:buChar char="-"/>
              <a:defRPr/>
            </a:pPr>
            <a:endParaRPr lang="en-US" sz="3600" spc="200">
              <a:solidFill>
                <a:srgbClr val="403833"/>
              </a:solidFill>
              <a:cs typeface="Arial"/>
            </a:endParaRPr>
          </a:p>
          <a:p>
            <a:pPr>
              <a:lnSpc>
                <a:spcPct val="150000"/>
              </a:lnSpc>
              <a:defRPr/>
            </a:pPr>
            <a:endParaRPr lang="en-US" sz="3600" spc="200">
              <a:solidFill>
                <a:srgbClr val="403833"/>
              </a:solidFill>
              <a:latin typeface="Acumin Pro" panose="020B0504020202020204" pitchFamily="34" charset="77"/>
            </a:endParaRPr>
          </a:p>
        </p:txBody>
      </p:sp>
      <p:pic>
        <p:nvPicPr>
          <p:cNvPr id="3" name="Picture 2" descr="A screenshot of a computer&#10;&#10;AI-generated content may be incorrect.">
            <a:extLst>
              <a:ext uri="{FF2B5EF4-FFF2-40B4-BE49-F238E27FC236}">
                <a16:creationId xmlns:a16="http://schemas.microsoft.com/office/drawing/2014/main" id="{05D25924-9287-F881-2034-473FF319EA5D}"/>
              </a:ext>
            </a:extLst>
          </p:cNvPr>
          <p:cNvPicPr>
            <a:picLocks noChangeAspect="1"/>
          </p:cNvPicPr>
          <p:nvPr/>
        </p:nvPicPr>
        <p:blipFill>
          <a:blip r:embed="rId2"/>
          <a:stretch>
            <a:fillRect/>
          </a:stretch>
        </p:blipFill>
        <p:spPr>
          <a:xfrm>
            <a:off x="218530" y="1266577"/>
            <a:ext cx="6567359" cy="4324846"/>
          </a:xfrm>
          <a:prstGeom prst="rect">
            <a:avLst/>
          </a:prstGeom>
        </p:spPr>
      </p:pic>
    </p:spTree>
    <p:extLst>
      <p:ext uri="{BB962C8B-B14F-4D97-AF65-F5344CB8AC3E}">
        <p14:creationId xmlns:p14="http://schemas.microsoft.com/office/powerpoint/2010/main" val="2469466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589AD4-8764-9CB5-DBA6-036B67D1ACF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78DB7DF-8D5C-7905-3B2D-E4C0CD7F3235}"/>
              </a:ext>
            </a:extLst>
          </p:cNvPr>
          <p:cNvPicPr>
            <a:picLocks noChangeAspect="1"/>
          </p:cNvPicPr>
          <p:nvPr/>
        </p:nvPicPr>
        <p:blipFill>
          <a:blip r:embed="rId3"/>
          <a:stretch>
            <a:fillRect/>
          </a:stretch>
        </p:blipFill>
        <p:spPr>
          <a:xfrm rot="10800000" flipH="1">
            <a:off x="311863" y="338993"/>
            <a:ext cx="273140" cy="270950"/>
          </a:xfrm>
          <a:prstGeom prst="rect">
            <a:avLst/>
          </a:prstGeom>
        </p:spPr>
      </p:pic>
      <p:pic>
        <p:nvPicPr>
          <p:cNvPr id="10" name="Picture 9">
            <a:extLst>
              <a:ext uri="{FF2B5EF4-FFF2-40B4-BE49-F238E27FC236}">
                <a16:creationId xmlns:a16="http://schemas.microsoft.com/office/drawing/2014/main" id="{A17F2D44-E5EB-1A47-1D6C-EA708C149486}"/>
              </a:ext>
            </a:extLst>
          </p:cNvPr>
          <p:cNvPicPr>
            <a:picLocks noChangeAspect="1"/>
          </p:cNvPicPr>
          <p:nvPr/>
        </p:nvPicPr>
        <p:blipFill>
          <a:blip r:embed="rId3"/>
          <a:stretch>
            <a:fillRect/>
          </a:stretch>
        </p:blipFill>
        <p:spPr>
          <a:xfrm flipH="1">
            <a:off x="11606998" y="6301146"/>
            <a:ext cx="273140" cy="270950"/>
          </a:xfrm>
          <a:prstGeom prst="rect">
            <a:avLst/>
          </a:prstGeom>
        </p:spPr>
      </p:pic>
      <p:sp>
        <p:nvSpPr>
          <p:cNvPr id="5" name="Subtitle 2">
            <a:extLst>
              <a:ext uri="{FF2B5EF4-FFF2-40B4-BE49-F238E27FC236}">
                <a16:creationId xmlns:a16="http://schemas.microsoft.com/office/drawing/2014/main" id="{A82AE10E-76A5-324B-991E-353BE18364B8}"/>
              </a:ext>
            </a:extLst>
          </p:cNvPr>
          <p:cNvSpPr txBox="1">
            <a:spLocks/>
          </p:cNvSpPr>
          <p:nvPr/>
        </p:nvSpPr>
        <p:spPr>
          <a:xfrm>
            <a:off x="1186034" y="1925338"/>
            <a:ext cx="5507374" cy="375308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r>
              <a:rPr lang="en-US" sz="1800" b="1" spc="200">
                <a:solidFill>
                  <a:srgbClr val="403732"/>
                </a:solidFill>
                <a:latin typeface="Acumin Pro"/>
              </a:rPr>
              <a:t>1. </a:t>
            </a:r>
            <a:r>
              <a:rPr lang="en-US" sz="1800" spc="200">
                <a:solidFill>
                  <a:srgbClr val="403732"/>
                </a:solidFill>
                <a:latin typeface="Acumin Pro"/>
              </a:rPr>
              <a:t>What &amp; Whys</a:t>
            </a:r>
          </a:p>
          <a:p>
            <a:pPr algn="l">
              <a:lnSpc>
                <a:spcPct val="150000"/>
              </a:lnSpc>
              <a:defRPr/>
            </a:pPr>
            <a:r>
              <a:rPr lang="en-US" sz="1800" b="1" spc="200">
                <a:solidFill>
                  <a:srgbClr val="403732"/>
                </a:solidFill>
                <a:latin typeface="Acumin Pro"/>
              </a:rPr>
              <a:t>2. </a:t>
            </a:r>
            <a:r>
              <a:rPr lang="en-US" sz="1800" spc="200">
                <a:solidFill>
                  <a:srgbClr val="403732"/>
                </a:solidFill>
                <a:latin typeface="Acumin Pro"/>
              </a:rPr>
              <a:t>LLMs Purpose</a:t>
            </a:r>
          </a:p>
          <a:p>
            <a:pPr algn="l">
              <a:lnSpc>
                <a:spcPct val="150000"/>
              </a:lnSpc>
              <a:defRPr/>
            </a:pPr>
            <a:r>
              <a:rPr lang="en-US" sz="1800" b="1" spc="200">
                <a:solidFill>
                  <a:srgbClr val="403732"/>
                </a:solidFill>
                <a:latin typeface="Acumin Pro"/>
              </a:rPr>
              <a:t>3. </a:t>
            </a:r>
            <a:r>
              <a:rPr lang="en-DE" sz="1800" spc="200">
                <a:solidFill>
                  <a:srgbClr val="403732"/>
                </a:solidFill>
                <a:latin typeface="Acumin Pro"/>
              </a:rPr>
              <a:t>Basic Prompting</a:t>
            </a:r>
            <a:endParaRPr lang="en-US" sz="1800" spc="200">
              <a:solidFill>
                <a:srgbClr val="403732"/>
              </a:solidFill>
              <a:latin typeface="Acumin Pro"/>
            </a:endParaRPr>
          </a:p>
          <a:p>
            <a:pPr algn="l">
              <a:lnSpc>
                <a:spcPct val="150000"/>
              </a:lnSpc>
              <a:defRPr/>
            </a:pPr>
            <a:r>
              <a:rPr lang="en-US" sz="1800" b="1" spc="200">
                <a:solidFill>
                  <a:srgbClr val="403732"/>
                </a:solidFill>
                <a:latin typeface="Acumin Pro"/>
              </a:rPr>
              <a:t>4. </a:t>
            </a:r>
            <a:r>
              <a:rPr lang="en-DE" sz="1800" spc="200">
                <a:solidFill>
                  <a:srgbClr val="403732"/>
                </a:solidFill>
                <a:latin typeface="Acumin Pro"/>
              </a:rPr>
              <a:t>Advanced Prompting</a:t>
            </a:r>
            <a:endParaRPr lang="en-US" sz="1800" spc="200">
              <a:solidFill>
                <a:srgbClr val="403732"/>
              </a:solidFill>
              <a:latin typeface="Acumin Pro"/>
            </a:endParaRPr>
          </a:p>
          <a:p>
            <a:pPr algn="l">
              <a:lnSpc>
                <a:spcPct val="150000"/>
              </a:lnSpc>
              <a:defRPr/>
            </a:pPr>
            <a:r>
              <a:rPr lang="en-US" sz="1800" b="1" spc="200">
                <a:solidFill>
                  <a:srgbClr val="403732"/>
                </a:solidFill>
                <a:latin typeface="Acumin Pro"/>
              </a:rPr>
              <a:t>5. </a:t>
            </a:r>
            <a:r>
              <a:rPr lang="en-DE" sz="1800" spc="200">
                <a:solidFill>
                  <a:srgbClr val="403732"/>
                </a:solidFill>
                <a:latin typeface="Acumin Pro"/>
              </a:rPr>
              <a:t>Hands-on Demo</a:t>
            </a:r>
          </a:p>
          <a:p>
            <a:pPr algn="l">
              <a:lnSpc>
                <a:spcPct val="150000"/>
              </a:lnSpc>
              <a:defRPr/>
            </a:pPr>
            <a:r>
              <a:rPr lang="en-US" sz="1800" b="1" spc="200">
                <a:solidFill>
                  <a:srgbClr val="403732"/>
                </a:solidFill>
                <a:latin typeface="Acumin Pro"/>
              </a:rPr>
              <a:t>6. </a:t>
            </a:r>
            <a:r>
              <a:rPr lang="en-DE" sz="1800" spc="200">
                <a:solidFill>
                  <a:srgbClr val="403732"/>
                </a:solidFill>
                <a:latin typeface="Acumin Pro"/>
              </a:rPr>
              <a:t>Q&amp;A</a:t>
            </a:r>
            <a:endParaRPr lang="en-US" sz="1800" spc="200">
              <a:solidFill>
                <a:srgbClr val="403732"/>
              </a:solidFill>
            </a:endParaRPr>
          </a:p>
          <a:p>
            <a:pPr algn="l">
              <a:lnSpc>
                <a:spcPct val="150000"/>
              </a:lnSpc>
              <a:defRPr/>
            </a:pPr>
            <a:endParaRPr lang="en-US" sz="1800" b="1" spc="200">
              <a:solidFill>
                <a:srgbClr val="403732"/>
              </a:solidFill>
              <a:latin typeface="Acumin Pro" panose="020B0504020202020204" pitchFamily="34" charset="77"/>
            </a:endParaRPr>
          </a:p>
        </p:txBody>
      </p:sp>
      <p:sp>
        <p:nvSpPr>
          <p:cNvPr id="8" name="Title 3">
            <a:extLst>
              <a:ext uri="{FF2B5EF4-FFF2-40B4-BE49-F238E27FC236}">
                <a16:creationId xmlns:a16="http://schemas.microsoft.com/office/drawing/2014/main" id="{38FF9387-A2A1-7FE0-F28F-6A0C37B608C0}"/>
              </a:ext>
            </a:extLst>
          </p:cNvPr>
          <p:cNvSpPr>
            <a:spLocks noGrp="1"/>
          </p:cNvSpPr>
          <p:nvPr/>
        </p:nvSpPr>
        <p:spPr>
          <a:xfrm>
            <a:off x="1186034" y="514211"/>
            <a:ext cx="10085099"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FFA236"/>
                </a:solidFill>
                <a:effectLst/>
                <a:uLnTx/>
                <a:uFillTx/>
                <a:latin typeface="Utopia Std Display" panose="02040603060506020204" pitchFamily="18" charset="77"/>
                <a:ea typeface="+mj-ea"/>
                <a:cs typeface="+mj-cs"/>
              </a:rPr>
              <a:t>Agenda</a:t>
            </a:r>
          </a:p>
        </p:txBody>
      </p:sp>
    </p:spTree>
    <p:extLst>
      <p:ext uri="{BB962C8B-B14F-4D97-AF65-F5344CB8AC3E}">
        <p14:creationId xmlns:p14="http://schemas.microsoft.com/office/powerpoint/2010/main" val="2095880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90A16-7374-AA85-5F44-F2DA7C3D762F}"/>
            </a:ext>
          </a:extLst>
        </p:cNvPr>
        <p:cNvGrpSpPr/>
        <p:nvPr/>
      </p:nvGrpSpPr>
      <p:grpSpPr>
        <a:xfrm>
          <a:off x="0" y="0"/>
          <a:ext cx="0" cy="0"/>
          <a:chOff x="0" y="0"/>
          <a:chExt cx="0" cy="0"/>
        </a:xfrm>
      </p:grpSpPr>
      <p:sp>
        <p:nvSpPr>
          <p:cNvPr id="13" name="Subtitle 2">
            <a:extLst>
              <a:ext uri="{FF2B5EF4-FFF2-40B4-BE49-F238E27FC236}">
                <a16:creationId xmlns:a16="http://schemas.microsoft.com/office/drawing/2014/main" id="{D0212DF4-A3AF-FD88-CEE3-FB6CCC5866A0}"/>
              </a:ext>
            </a:extLst>
          </p:cNvPr>
          <p:cNvSpPr txBox="1">
            <a:spLocks/>
          </p:cNvSpPr>
          <p:nvPr/>
        </p:nvSpPr>
        <p:spPr>
          <a:xfrm>
            <a:off x="6849445" y="1709051"/>
            <a:ext cx="512402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br>
              <a:rPr lang="en-US" sz="2800" spc="200">
                <a:latin typeface="Acumin Pro"/>
              </a:rPr>
            </a:br>
            <a:r>
              <a:rPr lang="en-US" sz="2800" spc="200">
                <a:solidFill>
                  <a:srgbClr val="403833"/>
                </a:solidFill>
                <a:latin typeface="Acumin Pro"/>
              </a:rPr>
              <a:t>You are the CFO of a Startup, that needs to communicate to its employees the closing of a funding round. Write an Email.</a:t>
            </a:r>
            <a:br>
              <a:rPr lang="en-US" sz="2800" spc="200">
                <a:latin typeface="Acumin Pro"/>
              </a:rPr>
            </a:br>
            <a:r>
              <a:rPr lang="en-US" sz="2800" spc="200">
                <a:solidFill>
                  <a:srgbClr val="FF9515"/>
                </a:solidFill>
                <a:latin typeface="Acumin Pro"/>
              </a:rPr>
              <a:t>Tone: Business Formal</a:t>
            </a:r>
          </a:p>
          <a:p>
            <a:pPr marL="285750" indent="-285750">
              <a:lnSpc>
                <a:spcPct val="150000"/>
              </a:lnSpc>
              <a:buFontTx/>
              <a:buChar char="-"/>
              <a:defRPr/>
            </a:pPr>
            <a:endParaRPr lang="en-US" sz="3600" spc="200">
              <a:solidFill>
                <a:srgbClr val="403833"/>
              </a:solidFill>
              <a:cs typeface="Arial"/>
            </a:endParaRPr>
          </a:p>
          <a:p>
            <a:pPr>
              <a:lnSpc>
                <a:spcPct val="150000"/>
              </a:lnSpc>
              <a:defRPr/>
            </a:pPr>
            <a:endParaRPr lang="en-US" sz="3600" spc="200">
              <a:solidFill>
                <a:srgbClr val="403833"/>
              </a:solidFill>
              <a:latin typeface="Acumin Pro" panose="020B0504020202020204" pitchFamily="34" charset="77"/>
            </a:endParaRPr>
          </a:p>
        </p:txBody>
      </p:sp>
      <p:pic>
        <p:nvPicPr>
          <p:cNvPr id="4" name="Picture 3" descr="A black and white message&#10;&#10;AI-generated content may be incorrect.">
            <a:extLst>
              <a:ext uri="{FF2B5EF4-FFF2-40B4-BE49-F238E27FC236}">
                <a16:creationId xmlns:a16="http://schemas.microsoft.com/office/drawing/2014/main" id="{E4FE66DE-4806-3C8B-0AD8-5D045411E682}"/>
              </a:ext>
            </a:extLst>
          </p:cNvPr>
          <p:cNvPicPr>
            <a:picLocks noChangeAspect="1"/>
          </p:cNvPicPr>
          <p:nvPr/>
        </p:nvPicPr>
        <p:blipFill>
          <a:blip r:embed="rId2"/>
          <a:stretch>
            <a:fillRect/>
          </a:stretch>
        </p:blipFill>
        <p:spPr>
          <a:xfrm>
            <a:off x="218530" y="1126141"/>
            <a:ext cx="6478549" cy="4605718"/>
          </a:xfrm>
          <a:prstGeom prst="rect">
            <a:avLst/>
          </a:prstGeom>
        </p:spPr>
      </p:pic>
    </p:spTree>
    <p:extLst>
      <p:ext uri="{BB962C8B-B14F-4D97-AF65-F5344CB8AC3E}">
        <p14:creationId xmlns:p14="http://schemas.microsoft.com/office/powerpoint/2010/main" val="3591284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1DAC6E-50FA-92E1-64C6-503D8FF8854F}"/>
            </a:ext>
          </a:extLst>
        </p:cNvPr>
        <p:cNvGrpSpPr/>
        <p:nvPr/>
      </p:nvGrpSpPr>
      <p:grpSpPr>
        <a:xfrm>
          <a:off x="0" y="0"/>
          <a:ext cx="0" cy="0"/>
          <a:chOff x="0" y="0"/>
          <a:chExt cx="0" cy="0"/>
        </a:xfrm>
      </p:grpSpPr>
      <p:sp>
        <p:nvSpPr>
          <p:cNvPr id="15" name="Subtitle 2">
            <a:extLst>
              <a:ext uri="{FF2B5EF4-FFF2-40B4-BE49-F238E27FC236}">
                <a16:creationId xmlns:a16="http://schemas.microsoft.com/office/drawing/2014/main" id="{0CC763F4-3404-9EBB-0E79-15DABA5AB91A}"/>
              </a:ext>
            </a:extLst>
          </p:cNvPr>
          <p:cNvSpPr txBox="1">
            <a:spLocks/>
          </p:cNvSpPr>
          <p:nvPr/>
        </p:nvSpPr>
        <p:spPr>
          <a:xfrm>
            <a:off x="4323681" y="5139794"/>
            <a:ext cx="353703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endParaRPr lang="en-US" sz="1800" b="1" spc="200">
              <a:solidFill>
                <a:srgbClr val="403732"/>
              </a:solidFill>
              <a:latin typeface="Acumin Pro" panose="020B0504020202020204" pitchFamily="34" charset="77"/>
            </a:endParaRPr>
          </a:p>
        </p:txBody>
      </p:sp>
      <p:sp>
        <p:nvSpPr>
          <p:cNvPr id="2" name="Title 3">
            <a:extLst>
              <a:ext uri="{FF2B5EF4-FFF2-40B4-BE49-F238E27FC236}">
                <a16:creationId xmlns:a16="http://schemas.microsoft.com/office/drawing/2014/main" id="{96C3A581-0B9E-DF33-A6CC-7E474F30DD2C}"/>
              </a:ext>
            </a:extLst>
          </p:cNvPr>
          <p:cNvSpPr>
            <a:spLocks noGrp="1"/>
          </p:cNvSpPr>
          <p:nvPr/>
        </p:nvSpPr>
        <p:spPr>
          <a:xfrm>
            <a:off x="1186034" y="514211"/>
            <a:ext cx="10085099"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a:ln>
                  <a:noFill/>
                </a:ln>
                <a:solidFill>
                  <a:srgbClr val="FFA236"/>
                </a:solidFill>
                <a:effectLst/>
                <a:uLnTx/>
                <a:uFillTx/>
                <a:latin typeface="Utopia Std Display" panose="02040603060506020204" pitchFamily="18" charset="77"/>
                <a:ea typeface="+mj-ea"/>
                <a:cs typeface="+mj-cs"/>
              </a:rPr>
              <a:t>Best Practices</a:t>
            </a:r>
          </a:p>
        </p:txBody>
      </p:sp>
      <p:sp>
        <p:nvSpPr>
          <p:cNvPr id="5" name="Subtitle 2">
            <a:extLst>
              <a:ext uri="{FF2B5EF4-FFF2-40B4-BE49-F238E27FC236}">
                <a16:creationId xmlns:a16="http://schemas.microsoft.com/office/drawing/2014/main" id="{935495F9-3A4C-451B-0D2F-E770F767AC44}"/>
              </a:ext>
            </a:extLst>
          </p:cNvPr>
          <p:cNvSpPr txBox="1">
            <a:spLocks/>
          </p:cNvSpPr>
          <p:nvPr/>
        </p:nvSpPr>
        <p:spPr>
          <a:xfrm>
            <a:off x="801672" y="2990480"/>
            <a:ext cx="250609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defRPr/>
            </a:pPr>
            <a:r>
              <a:rPr lang="en-US" sz="2500" spc="200">
                <a:latin typeface="Acumin Pro"/>
              </a:rPr>
              <a:t>Be Mindful of </a:t>
            </a:r>
            <a:r>
              <a:rPr lang="en-US" sz="2500" spc="200">
                <a:solidFill>
                  <a:srgbClr val="FF9515"/>
                </a:solidFill>
                <a:latin typeface="Acumin Pro"/>
              </a:rPr>
              <a:t>Limitations</a:t>
            </a:r>
            <a:endParaRPr lang="en-US" sz="2500" spc="200">
              <a:solidFill>
                <a:srgbClr val="FF9515"/>
              </a:solidFill>
              <a:latin typeface="Acumin Pro"/>
              <a:cs typeface="Arial"/>
            </a:endParaRP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6" name="Subtitle 2">
            <a:extLst>
              <a:ext uri="{FF2B5EF4-FFF2-40B4-BE49-F238E27FC236}">
                <a16:creationId xmlns:a16="http://schemas.microsoft.com/office/drawing/2014/main" id="{3318925C-8420-CBE1-CFCB-93FDF94C08E3}"/>
              </a:ext>
            </a:extLst>
          </p:cNvPr>
          <p:cNvSpPr txBox="1">
            <a:spLocks/>
          </p:cNvSpPr>
          <p:nvPr/>
        </p:nvSpPr>
        <p:spPr>
          <a:xfrm>
            <a:off x="8450247" y="2990480"/>
            <a:ext cx="3075003"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defRPr/>
            </a:pPr>
            <a:r>
              <a:rPr lang="en-US" sz="2500" spc="200">
                <a:solidFill>
                  <a:srgbClr val="FF9515"/>
                </a:solidFill>
                <a:latin typeface="Acumin Pro"/>
              </a:rPr>
              <a:t>Verify</a:t>
            </a:r>
            <a:r>
              <a:rPr lang="en-US" sz="2500" spc="200">
                <a:latin typeface="Acumin Pro"/>
              </a:rPr>
              <a:t> Outputs for Accuracy</a:t>
            </a:r>
            <a:endParaRPr lang="en-US" sz="2500" spc="200">
              <a:latin typeface="Acumin Pro"/>
              <a:cs typeface="Arial"/>
            </a:endParaRP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
        <p:nvSpPr>
          <p:cNvPr id="7" name="Subtitle 2">
            <a:extLst>
              <a:ext uri="{FF2B5EF4-FFF2-40B4-BE49-F238E27FC236}">
                <a16:creationId xmlns:a16="http://schemas.microsoft.com/office/drawing/2014/main" id="{383BC042-F059-4502-0589-BF5D2E2FA46D}"/>
              </a:ext>
            </a:extLst>
          </p:cNvPr>
          <p:cNvSpPr txBox="1">
            <a:spLocks/>
          </p:cNvSpPr>
          <p:nvPr/>
        </p:nvSpPr>
        <p:spPr>
          <a:xfrm>
            <a:off x="4725972" y="2990480"/>
            <a:ext cx="250609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defRPr/>
            </a:pPr>
            <a:r>
              <a:rPr lang="en-US" sz="2500" spc="200">
                <a:latin typeface="Acumin Pro"/>
              </a:rPr>
              <a:t>Avoid </a:t>
            </a:r>
            <a:r>
              <a:rPr lang="en-US" sz="2500" spc="200">
                <a:solidFill>
                  <a:srgbClr val="FF9515"/>
                </a:solidFill>
                <a:latin typeface="Acumin Pro"/>
              </a:rPr>
              <a:t>Vague</a:t>
            </a:r>
            <a:r>
              <a:rPr lang="en-US" sz="2500" spc="200">
                <a:latin typeface="Acumin Pro"/>
              </a:rPr>
              <a:t> Prompts</a:t>
            </a:r>
            <a:endParaRPr lang="en-US" sz="2500" spc="200">
              <a:latin typeface="Acumin Pro"/>
              <a:cs typeface="Arial"/>
            </a:endParaRP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Tree>
    <p:extLst>
      <p:ext uri="{BB962C8B-B14F-4D97-AF65-F5344CB8AC3E}">
        <p14:creationId xmlns:p14="http://schemas.microsoft.com/office/powerpoint/2010/main" val="2368633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E17D3-DDAD-3704-1B1E-A9CC46460183}"/>
            </a:ext>
          </a:extLst>
        </p:cNvPr>
        <p:cNvGrpSpPr/>
        <p:nvPr/>
      </p:nvGrpSpPr>
      <p:grpSpPr>
        <a:xfrm>
          <a:off x="0" y="0"/>
          <a:ext cx="0" cy="0"/>
          <a:chOff x="0" y="0"/>
          <a:chExt cx="0" cy="0"/>
        </a:xfrm>
      </p:grpSpPr>
      <p:sp>
        <p:nvSpPr>
          <p:cNvPr id="13" name="Text Placeholder 7">
            <a:extLst>
              <a:ext uri="{FF2B5EF4-FFF2-40B4-BE49-F238E27FC236}">
                <a16:creationId xmlns:a16="http://schemas.microsoft.com/office/drawing/2014/main" id="{0645FD40-E8D1-3731-3275-519DB08ED2DD}"/>
              </a:ext>
            </a:extLst>
          </p:cNvPr>
          <p:cNvSpPr txBox="1">
            <a:spLocks/>
          </p:cNvSpPr>
          <p:nvPr/>
        </p:nvSpPr>
        <p:spPr>
          <a:xfrm>
            <a:off x="1520198" y="1912112"/>
            <a:ext cx="9144000" cy="2386584"/>
          </a:xfrm>
        </p:spPr>
        <p:txBody>
          <a:bodyPr lIns="91440" tIns="45720" rIns="91440" bIns="45720" anchor="b">
            <a:normAutofit/>
          </a:bodyPr>
          <a:lstStyle>
            <a:lvl1pPr marL="0" indent="0" algn="l" defTabSz="914400" rtl="0" eaLnBrk="1" latinLnBrk="0" hangingPunct="1">
              <a:lnSpc>
                <a:spcPct val="90000"/>
              </a:lnSpc>
              <a:spcBef>
                <a:spcPts val="1000"/>
              </a:spcBef>
              <a:buFont typeface="Arial" panose="020B0604020202020204" pitchFamily="34" charset="0"/>
              <a:buNone/>
              <a:defRPr sz="3600" b="0" i="0" kern="1200" spc="0">
                <a:solidFill>
                  <a:srgbClr val="403732"/>
                </a:solidFill>
                <a:latin typeface="Utopia Std Display" panose="02040603060506020204" pitchFamily="18"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800" kern="1200"/>
              <a:t> </a:t>
            </a:r>
          </a:p>
          <a:p>
            <a:pPr algn="ctr"/>
            <a:r>
              <a:rPr lang="en-US" sz="6600" kern="1200" spc="200">
                <a:solidFill>
                  <a:schemeClr val="accent1"/>
                </a:solidFill>
              </a:rPr>
              <a:t>Advanced Prompting</a:t>
            </a:r>
            <a:endParaRPr lang="en-US" sz="6600" kern="1200">
              <a:solidFill>
                <a:schemeClr val="accent1"/>
              </a:solidFill>
            </a:endParaRPr>
          </a:p>
          <a:p>
            <a:pPr algn="ctr"/>
            <a:endParaRPr lang="en-US" sz="4800" kern="1200"/>
          </a:p>
        </p:txBody>
      </p:sp>
      <p:sp>
        <p:nvSpPr>
          <p:cNvPr id="15" name="Subtitle 2">
            <a:extLst>
              <a:ext uri="{FF2B5EF4-FFF2-40B4-BE49-F238E27FC236}">
                <a16:creationId xmlns:a16="http://schemas.microsoft.com/office/drawing/2014/main" id="{A9E19B23-004E-3ECC-0AA4-CFF56FAC4F99}"/>
              </a:ext>
            </a:extLst>
          </p:cNvPr>
          <p:cNvSpPr txBox="1">
            <a:spLocks/>
          </p:cNvSpPr>
          <p:nvPr/>
        </p:nvSpPr>
        <p:spPr>
          <a:xfrm>
            <a:off x="4323681" y="5139794"/>
            <a:ext cx="353703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endParaRPr lang="en-US" sz="1800" b="1" spc="200">
              <a:solidFill>
                <a:srgbClr val="403732"/>
              </a:solidFill>
              <a:latin typeface="Acumin Pro" panose="020B0504020202020204" pitchFamily="34" charset="77"/>
            </a:endParaRPr>
          </a:p>
        </p:txBody>
      </p:sp>
    </p:spTree>
    <p:extLst>
      <p:ext uri="{BB962C8B-B14F-4D97-AF65-F5344CB8AC3E}">
        <p14:creationId xmlns:p14="http://schemas.microsoft.com/office/powerpoint/2010/main" val="374699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5E523D-E6CA-E125-51B1-6F9A7D015865}"/>
            </a:ext>
          </a:extLst>
        </p:cNvPr>
        <p:cNvGrpSpPr/>
        <p:nvPr/>
      </p:nvGrpSpPr>
      <p:grpSpPr>
        <a:xfrm>
          <a:off x="0" y="0"/>
          <a:ext cx="0" cy="0"/>
          <a:chOff x="0" y="0"/>
          <a:chExt cx="0" cy="0"/>
        </a:xfrm>
      </p:grpSpPr>
      <p:sp>
        <p:nvSpPr>
          <p:cNvPr id="15" name="Subtitle 2">
            <a:extLst>
              <a:ext uri="{FF2B5EF4-FFF2-40B4-BE49-F238E27FC236}">
                <a16:creationId xmlns:a16="http://schemas.microsoft.com/office/drawing/2014/main" id="{F7350859-78B0-2D6F-2A0F-9EC4E9355AA1}"/>
              </a:ext>
            </a:extLst>
          </p:cNvPr>
          <p:cNvSpPr txBox="1">
            <a:spLocks/>
          </p:cNvSpPr>
          <p:nvPr/>
        </p:nvSpPr>
        <p:spPr>
          <a:xfrm>
            <a:off x="4323681" y="5139794"/>
            <a:ext cx="353703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endParaRPr lang="en-US" sz="1800" b="1" spc="200">
              <a:solidFill>
                <a:srgbClr val="403732"/>
              </a:solidFill>
              <a:latin typeface="Acumin Pro" panose="020B0504020202020204" pitchFamily="34" charset="77"/>
            </a:endParaRPr>
          </a:p>
        </p:txBody>
      </p:sp>
      <p:sp>
        <p:nvSpPr>
          <p:cNvPr id="2" name="Title 3">
            <a:extLst>
              <a:ext uri="{FF2B5EF4-FFF2-40B4-BE49-F238E27FC236}">
                <a16:creationId xmlns:a16="http://schemas.microsoft.com/office/drawing/2014/main" id="{A7A07695-05D8-E50F-A722-ADFAEFDA8B75}"/>
              </a:ext>
            </a:extLst>
          </p:cNvPr>
          <p:cNvSpPr>
            <a:spLocks noGrp="1"/>
          </p:cNvSpPr>
          <p:nvPr/>
        </p:nvSpPr>
        <p:spPr>
          <a:xfrm>
            <a:off x="1186034" y="514211"/>
            <a:ext cx="10085099"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a:ln>
                  <a:noFill/>
                </a:ln>
                <a:solidFill>
                  <a:srgbClr val="FFA236"/>
                </a:solidFill>
                <a:effectLst/>
                <a:uLnTx/>
                <a:uFillTx/>
                <a:latin typeface="Utopia Std Display" panose="02040603060506020204" pitchFamily="18" charset="77"/>
                <a:ea typeface="+mj-ea"/>
                <a:cs typeface="+mj-cs"/>
              </a:rPr>
              <a:t>Temperature Prompting</a:t>
            </a:r>
          </a:p>
        </p:txBody>
      </p:sp>
      <p:sp>
        <p:nvSpPr>
          <p:cNvPr id="3" name="Text Placeholder 7">
            <a:extLst>
              <a:ext uri="{FF2B5EF4-FFF2-40B4-BE49-F238E27FC236}">
                <a16:creationId xmlns:a16="http://schemas.microsoft.com/office/drawing/2014/main" id="{1E18D140-BFFD-C292-97CC-30A0ADADC441}"/>
              </a:ext>
            </a:extLst>
          </p:cNvPr>
          <p:cNvSpPr txBox="1">
            <a:spLocks/>
          </p:cNvSpPr>
          <p:nvPr/>
        </p:nvSpPr>
        <p:spPr>
          <a:xfrm>
            <a:off x="743911" y="2571273"/>
            <a:ext cx="10696574" cy="128238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3600" b="0" i="0" kern="1200" spc="0">
                <a:solidFill>
                  <a:srgbClr val="403732"/>
                </a:solidFill>
                <a:latin typeface="Utopia Std Display" panose="02040603060506020204" pitchFamily="18"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500" spc="200">
                <a:solidFill>
                  <a:schemeClr val="tx1"/>
                </a:solidFill>
                <a:latin typeface="Utopia Std Display"/>
                <a:ea typeface="+mj-ea"/>
                <a:cs typeface="+mj-cs"/>
              </a:rPr>
              <a:t>Manipulate the </a:t>
            </a:r>
            <a:r>
              <a:rPr lang="en-US" sz="5500" spc="200">
                <a:solidFill>
                  <a:srgbClr val="FF9515"/>
                </a:solidFill>
                <a:latin typeface="Utopia Std Display"/>
                <a:ea typeface="+mj-ea"/>
                <a:cs typeface="+mj-cs"/>
              </a:rPr>
              <a:t>randomness and creativity</a:t>
            </a:r>
            <a:r>
              <a:rPr lang="en-US" sz="5500" spc="200">
                <a:solidFill>
                  <a:schemeClr val="tx1"/>
                </a:solidFill>
                <a:latin typeface="Utopia Std Display"/>
                <a:ea typeface="+mj-ea"/>
                <a:cs typeface="+mj-cs"/>
              </a:rPr>
              <a:t> of the LLM by </a:t>
            </a:r>
            <a:r>
              <a:rPr lang="en-US" sz="5500" spc="200">
                <a:solidFill>
                  <a:srgbClr val="FF9515"/>
                </a:solidFill>
                <a:latin typeface="Utopia Std Display"/>
                <a:ea typeface="+mj-ea"/>
                <a:cs typeface="+mj-cs"/>
              </a:rPr>
              <a:t>adjusting the temperature</a:t>
            </a:r>
            <a:r>
              <a:rPr lang="en-US" sz="5500" spc="200">
                <a:solidFill>
                  <a:schemeClr val="tx1"/>
                </a:solidFill>
                <a:latin typeface="Utopia Std Display"/>
                <a:ea typeface="+mj-ea"/>
                <a:cs typeface="+mj-cs"/>
              </a:rPr>
              <a:t> on a scale of </a:t>
            </a:r>
            <a:br>
              <a:rPr lang="en-US" sz="5500" spc="200">
                <a:solidFill>
                  <a:schemeClr val="tx1"/>
                </a:solidFill>
                <a:latin typeface="Utopia Std Display"/>
                <a:ea typeface="+mj-ea"/>
                <a:cs typeface="+mj-cs"/>
              </a:rPr>
            </a:br>
            <a:r>
              <a:rPr lang="en-US" sz="5500" spc="200">
                <a:solidFill>
                  <a:schemeClr val="tx1"/>
                </a:solidFill>
                <a:latin typeface="Utopia Std Display"/>
                <a:ea typeface="+mj-ea"/>
                <a:cs typeface="+mj-cs"/>
              </a:rPr>
              <a:t>[0.0 to 1.5]</a:t>
            </a:r>
            <a:endParaRPr lang="en-DE" sz="1800" spc="200">
              <a:solidFill>
                <a:schemeClr val="tx1"/>
              </a:solidFill>
              <a:latin typeface="Utopia Std Display" panose="02040503060506020204" charset="0"/>
              <a:ea typeface="+mj-ea"/>
              <a:cs typeface="+mj-cs"/>
            </a:endParaRPr>
          </a:p>
          <a:p>
            <a:endParaRPr lang="en-US" sz="5500"/>
          </a:p>
        </p:txBody>
      </p:sp>
    </p:spTree>
    <p:extLst>
      <p:ext uri="{BB962C8B-B14F-4D97-AF65-F5344CB8AC3E}">
        <p14:creationId xmlns:p14="http://schemas.microsoft.com/office/powerpoint/2010/main" val="4290421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4F6F46-B521-395F-9B68-AB43B9DC7394}"/>
            </a:ext>
          </a:extLst>
        </p:cNvPr>
        <p:cNvGrpSpPr/>
        <p:nvPr/>
      </p:nvGrpSpPr>
      <p:grpSpPr>
        <a:xfrm>
          <a:off x="0" y="0"/>
          <a:ext cx="0" cy="0"/>
          <a:chOff x="0" y="0"/>
          <a:chExt cx="0" cy="0"/>
        </a:xfrm>
      </p:grpSpPr>
      <p:sp>
        <p:nvSpPr>
          <p:cNvPr id="15" name="Subtitle 2">
            <a:extLst>
              <a:ext uri="{FF2B5EF4-FFF2-40B4-BE49-F238E27FC236}">
                <a16:creationId xmlns:a16="http://schemas.microsoft.com/office/drawing/2014/main" id="{325092B2-4A5B-E9F7-C4DD-24A42C57D711}"/>
              </a:ext>
            </a:extLst>
          </p:cNvPr>
          <p:cNvSpPr txBox="1">
            <a:spLocks/>
          </p:cNvSpPr>
          <p:nvPr/>
        </p:nvSpPr>
        <p:spPr>
          <a:xfrm>
            <a:off x="4323681" y="5139794"/>
            <a:ext cx="353703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endParaRPr lang="en-US" sz="1800" b="1" spc="200">
              <a:solidFill>
                <a:srgbClr val="403732"/>
              </a:solidFill>
              <a:latin typeface="Acumin Pro" panose="020B0504020202020204" pitchFamily="34" charset="77"/>
            </a:endParaRPr>
          </a:p>
        </p:txBody>
      </p:sp>
      <p:sp>
        <p:nvSpPr>
          <p:cNvPr id="2" name="Title 3">
            <a:extLst>
              <a:ext uri="{FF2B5EF4-FFF2-40B4-BE49-F238E27FC236}">
                <a16:creationId xmlns:a16="http://schemas.microsoft.com/office/drawing/2014/main" id="{7EE702C1-AB64-066B-34E7-94D4C679107F}"/>
              </a:ext>
            </a:extLst>
          </p:cNvPr>
          <p:cNvSpPr>
            <a:spLocks noGrp="1"/>
          </p:cNvSpPr>
          <p:nvPr/>
        </p:nvSpPr>
        <p:spPr>
          <a:xfrm>
            <a:off x="1186034" y="514211"/>
            <a:ext cx="10085099"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a:lnSpc>
                <a:spcPct val="100000"/>
              </a:lnSpc>
              <a:defRPr/>
            </a:pPr>
            <a:r>
              <a:rPr lang="en-US" sz="6000">
                <a:solidFill>
                  <a:srgbClr val="FFA236"/>
                </a:solidFill>
                <a:latin typeface="Utopia Std Display"/>
              </a:rPr>
              <a:t>Temperature Prompting</a:t>
            </a:r>
            <a:endParaRPr lang="de-DE">
              <a:ea typeface="+mj-ea"/>
              <a:cs typeface="+mj-cs"/>
            </a:endParaRPr>
          </a:p>
        </p:txBody>
      </p:sp>
      <p:pic>
        <p:nvPicPr>
          <p:cNvPr id="3" name="Grafik 2" descr="Ein Bild, das Schrift, Screenshot, Text, Reihe enthält.&#10;&#10;KI-generierte Inhalte können fehlerhaft sein.">
            <a:extLst>
              <a:ext uri="{FF2B5EF4-FFF2-40B4-BE49-F238E27FC236}">
                <a16:creationId xmlns:a16="http://schemas.microsoft.com/office/drawing/2014/main" id="{578B9BF4-35CD-F26D-9261-5969C5384666}"/>
              </a:ext>
            </a:extLst>
          </p:cNvPr>
          <p:cNvPicPr>
            <a:picLocks noChangeAspect="1"/>
          </p:cNvPicPr>
          <p:nvPr/>
        </p:nvPicPr>
        <p:blipFill>
          <a:blip r:embed="rId3"/>
          <a:stretch>
            <a:fillRect/>
          </a:stretch>
        </p:blipFill>
        <p:spPr>
          <a:xfrm>
            <a:off x="215900" y="1431925"/>
            <a:ext cx="11696700" cy="628650"/>
          </a:xfrm>
          <a:prstGeom prst="rect">
            <a:avLst/>
          </a:prstGeom>
        </p:spPr>
      </p:pic>
      <p:pic>
        <p:nvPicPr>
          <p:cNvPr id="4" name="Grafik 3" descr="Ein Bild, das Text, Screenshot, Schrift enthält.&#10;&#10;KI-generierte Inhalte können fehlerhaft sein.">
            <a:extLst>
              <a:ext uri="{FF2B5EF4-FFF2-40B4-BE49-F238E27FC236}">
                <a16:creationId xmlns:a16="http://schemas.microsoft.com/office/drawing/2014/main" id="{94482481-6F0F-6020-3375-2D8D4A568A1E}"/>
              </a:ext>
            </a:extLst>
          </p:cNvPr>
          <p:cNvPicPr>
            <a:picLocks noChangeAspect="1"/>
          </p:cNvPicPr>
          <p:nvPr/>
        </p:nvPicPr>
        <p:blipFill>
          <a:blip r:embed="rId4"/>
          <a:stretch>
            <a:fillRect/>
          </a:stretch>
        </p:blipFill>
        <p:spPr>
          <a:xfrm>
            <a:off x="217488" y="2416175"/>
            <a:ext cx="7121526" cy="2025650"/>
          </a:xfrm>
          <a:prstGeom prst="rect">
            <a:avLst/>
          </a:prstGeom>
        </p:spPr>
      </p:pic>
      <p:pic>
        <p:nvPicPr>
          <p:cNvPr id="8" name="Grafik 7" descr="Ein Bild, das Text, Screenshot, Schrift enthält.&#10;&#10;KI-generierte Inhalte können fehlerhaft sein.">
            <a:extLst>
              <a:ext uri="{FF2B5EF4-FFF2-40B4-BE49-F238E27FC236}">
                <a16:creationId xmlns:a16="http://schemas.microsoft.com/office/drawing/2014/main" id="{C988F97B-B666-5DB2-A122-57A3BE2FAFE6}"/>
              </a:ext>
            </a:extLst>
          </p:cNvPr>
          <p:cNvPicPr>
            <a:picLocks noChangeAspect="1"/>
          </p:cNvPicPr>
          <p:nvPr/>
        </p:nvPicPr>
        <p:blipFill>
          <a:blip r:embed="rId5"/>
          <a:stretch>
            <a:fillRect/>
          </a:stretch>
        </p:blipFill>
        <p:spPr>
          <a:xfrm>
            <a:off x="4469872" y="4447116"/>
            <a:ext cx="7115175" cy="2027767"/>
          </a:xfrm>
          <a:prstGeom prst="rect">
            <a:avLst/>
          </a:prstGeom>
        </p:spPr>
      </p:pic>
    </p:spTree>
    <p:extLst>
      <p:ext uri="{BB962C8B-B14F-4D97-AF65-F5344CB8AC3E}">
        <p14:creationId xmlns:p14="http://schemas.microsoft.com/office/powerpoint/2010/main" val="656438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D291B9-257B-3088-0709-683B18A6496C}"/>
            </a:ext>
          </a:extLst>
        </p:cNvPr>
        <p:cNvGrpSpPr/>
        <p:nvPr/>
      </p:nvGrpSpPr>
      <p:grpSpPr>
        <a:xfrm>
          <a:off x="0" y="0"/>
          <a:ext cx="0" cy="0"/>
          <a:chOff x="0" y="0"/>
          <a:chExt cx="0" cy="0"/>
        </a:xfrm>
      </p:grpSpPr>
      <p:sp>
        <p:nvSpPr>
          <p:cNvPr id="15" name="Subtitle 2">
            <a:extLst>
              <a:ext uri="{FF2B5EF4-FFF2-40B4-BE49-F238E27FC236}">
                <a16:creationId xmlns:a16="http://schemas.microsoft.com/office/drawing/2014/main" id="{94577FEB-4EDB-6800-0C08-5583FC4244A2}"/>
              </a:ext>
            </a:extLst>
          </p:cNvPr>
          <p:cNvSpPr txBox="1">
            <a:spLocks/>
          </p:cNvSpPr>
          <p:nvPr/>
        </p:nvSpPr>
        <p:spPr>
          <a:xfrm>
            <a:off x="4323681" y="5139794"/>
            <a:ext cx="353703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endParaRPr lang="en-US" sz="1800" b="1" spc="200">
              <a:solidFill>
                <a:srgbClr val="403732"/>
              </a:solidFill>
              <a:latin typeface="Acumin Pro" panose="020B0504020202020204" pitchFamily="34" charset="77"/>
            </a:endParaRPr>
          </a:p>
        </p:txBody>
      </p:sp>
      <p:sp>
        <p:nvSpPr>
          <p:cNvPr id="2" name="Title 3">
            <a:extLst>
              <a:ext uri="{FF2B5EF4-FFF2-40B4-BE49-F238E27FC236}">
                <a16:creationId xmlns:a16="http://schemas.microsoft.com/office/drawing/2014/main" id="{86223831-17B2-0CF8-75EF-8D52FCE3B660}"/>
              </a:ext>
            </a:extLst>
          </p:cNvPr>
          <p:cNvSpPr>
            <a:spLocks noGrp="1"/>
          </p:cNvSpPr>
          <p:nvPr/>
        </p:nvSpPr>
        <p:spPr>
          <a:xfrm>
            <a:off x="1186034" y="514211"/>
            <a:ext cx="10085099"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a:ln>
                  <a:noFill/>
                </a:ln>
                <a:solidFill>
                  <a:srgbClr val="FFA236"/>
                </a:solidFill>
                <a:effectLst/>
                <a:uLnTx/>
                <a:uFillTx/>
                <a:latin typeface="Utopia Std Display" panose="02040603060506020204" pitchFamily="18" charset="77"/>
                <a:ea typeface="+mj-ea"/>
                <a:cs typeface="+mj-cs"/>
              </a:rPr>
              <a:t>Deep Research</a:t>
            </a:r>
          </a:p>
        </p:txBody>
      </p:sp>
      <p:sp>
        <p:nvSpPr>
          <p:cNvPr id="3" name="Text Placeholder 7">
            <a:extLst>
              <a:ext uri="{FF2B5EF4-FFF2-40B4-BE49-F238E27FC236}">
                <a16:creationId xmlns:a16="http://schemas.microsoft.com/office/drawing/2014/main" id="{46F27419-4EBA-CD9F-55F0-7B18486B866F}"/>
              </a:ext>
            </a:extLst>
          </p:cNvPr>
          <p:cNvSpPr txBox="1">
            <a:spLocks/>
          </p:cNvSpPr>
          <p:nvPr/>
        </p:nvSpPr>
        <p:spPr>
          <a:xfrm>
            <a:off x="743911" y="2571273"/>
            <a:ext cx="10696574" cy="128238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3600" b="0" i="0" kern="1200" spc="0">
                <a:solidFill>
                  <a:srgbClr val="403732"/>
                </a:solidFill>
                <a:latin typeface="Utopia Std Display" panose="02040603060506020204" pitchFamily="18"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500" spc="200">
                <a:solidFill>
                  <a:srgbClr val="FF9515"/>
                </a:solidFill>
                <a:latin typeface="Utopia Std Display"/>
                <a:ea typeface="+mj-ea"/>
                <a:cs typeface="+mj-cs"/>
              </a:rPr>
              <a:t>Unsupervised</a:t>
            </a:r>
            <a:r>
              <a:rPr lang="en-US" sz="5500" spc="200">
                <a:solidFill>
                  <a:schemeClr val="tx1"/>
                </a:solidFill>
                <a:latin typeface="Utopia Std Display"/>
                <a:ea typeface="+mj-ea"/>
                <a:cs typeface="+mj-cs"/>
              </a:rPr>
              <a:t> learning aimed at </a:t>
            </a:r>
            <a:r>
              <a:rPr lang="en-US" sz="5500" spc="200">
                <a:solidFill>
                  <a:srgbClr val="FF9515"/>
                </a:solidFill>
                <a:latin typeface="Utopia Std Display"/>
                <a:ea typeface="+mj-ea"/>
                <a:cs typeface="+mj-cs"/>
              </a:rPr>
              <a:t>hidden</a:t>
            </a:r>
            <a:r>
              <a:rPr lang="en-US" sz="5500" spc="200">
                <a:solidFill>
                  <a:schemeClr val="tx1"/>
                </a:solidFill>
                <a:latin typeface="Utopia Std Display"/>
                <a:ea typeface="+mj-ea"/>
                <a:cs typeface="+mj-cs"/>
              </a:rPr>
              <a:t> patterns and </a:t>
            </a:r>
            <a:r>
              <a:rPr lang="en-US" sz="5500" spc="200">
                <a:solidFill>
                  <a:srgbClr val="FF9515"/>
                </a:solidFill>
                <a:latin typeface="Utopia Std Display"/>
                <a:ea typeface="+mj-ea"/>
                <a:cs typeface="+mj-cs"/>
              </a:rPr>
              <a:t>nuanced</a:t>
            </a:r>
            <a:r>
              <a:rPr lang="en-US" sz="5500" spc="200">
                <a:solidFill>
                  <a:schemeClr val="tx1"/>
                </a:solidFill>
                <a:latin typeface="Utopia Std Display"/>
                <a:ea typeface="+mj-ea"/>
                <a:cs typeface="+mj-cs"/>
              </a:rPr>
              <a:t> understandings</a:t>
            </a:r>
            <a:endParaRPr lang="en-DE" sz="1800" spc="200">
              <a:solidFill>
                <a:schemeClr val="tx1"/>
              </a:solidFill>
              <a:latin typeface="Utopia Std Display" panose="02040503060506020204" charset="0"/>
              <a:ea typeface="+mj-ea"/>
              <a:cs typeface="+mj-cs"/>
            </a:endParaRPr>
          </a:p>
          <a:p>
            <a:endParaRPr lang="en-US" sz="5500"/>
          </a:p>
        </p:txBody>
      </p:sp>
    </p:spTree>
    <p:extLst>
      <p:ext uri="{BB962C8B-B14F-4D97-AF65-F5344CB8AC3E}">
        <p14:creationId xmlns:p14="http://schemas.microsoft.com/office/powerpoint/2010/main" val="40487859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87864C-9649-7970-AC96-1C4DE2FE66E4}"/>
            </a:ext>
          </a:extLst>
        </p:cNvPr>
        <p:cNvGrpSpPr/>
        <p:nvPr/>
      </p:nvGrpSpPr>
      <p:grpSpPr>
        <a:xfrm>
          <a:off x="0" y="0"/>
          <a:ext cx="0" cy="0"/>
          <a:chOff x="0" y="0"/>
          <a:chExt cx="0" cy="0"/>
        </a:xfrm>
      </p:grpSpPr>
      <p:sp>
        <p:nvSpPr>
          <p:cNvPr id="15" name="Subtitle 2">
            <a:extLst>
              <a:ext uri="{FF2B5EF4-FFF2-40B4-BE49-F238E27FC236}">
                <a16:creationId xmlns:a16="http://schemas.microsoft.com/office/drawing/2014/main" id="{8FB17E1B-595A-DE6F-947A-9F67340C1F83}"/>
              </a:ext>
            </a:extLst>
          </p:cNvPr>
          <p:cNvSpPr txBox="1">
            <a:spLocks/>
          </p:cNvSpPr>
          <p:nvPr/>
        </p:nvSpPr>
        <p:spPr>
          <a:xfrm>
            <a:off x="4323681" y="5139794"/>
            <a:ext cx="353703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endParaRPr lang="en-US" sz="1800" b="1" spc="200">
              <a:solidFill>
                <a:srgbClr val="403732"/>
              </a:solidFill>
              <a:latin typeface="Acumin Pro" panose="020B0504020202020204" pitchFamily="34" charset="77"/>
            </a:endParaRPr>
          </a:p>
        </p:txBody>
      </p:sp>
      <p:sp>
        <p:nvSpPr>
          <p:cNvPr id="2" name="Title 3">
            <a:extLst>
              <a:ext uri="{FF2B5EF4-FFF2-40B4-BE49-F238E27FC236}">
                <a16:creationId xmlns:a16="http://schemas.microsoft.com/office/drawing/2014/main" id="{0F575531-F44C-2074-DCBA-033C15A9246B}"/>
              </a:ext>
            </a:extLst>
          </p:cNvPr>
          <p:cNvSpPr>
            <a:spLocks noGrp="1"/>
          </p:cNvSpPr>
          <p:nvPr/>
        </p:nvSpPr>
        <p:spPr>
          <a:xfrm>
            <a:off x="1186034" y="514211"/>
            <a:ext cx="10085099"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a:ln>
                  <a:noFill/>
                </a:ln>
                <a:solidFill>
                  <a:srgbClr val="FFA236"/>
                </a:solidFill>
                <a:effectLst/>
                <a:uLnTx/>
                <a:uFillTx/>
                <a:latin typeface="Utopia Std Display" panose="02040603060506020204" pitchFamily="18" charset="77"/>
                <a:ea typeface="+mj-ea"/>
                <a:cs typeface="+mj-cs"/>
              </a:rPr>
              <a:t>Meta Prompting</a:t>
            </a:r>
          </a:p>
        </p:txBody>
      </p:sp>
      <p:sp>
        <p:nvSpPr>
          <p:cNvPr id="3" name="Text Placeholder 7">
            <a:extLst>
              <a:ext uri="{FF2B5EF4-FFF2-40B4-BE49-F238E27FC236}">
                <a16:creationId xmlns:a16="http://schemas.microsoft.com/office/drawing/2014/main" id="{7ADAC8A3-8201-4A28-29F0-A40C788D86A4}"/>
              </a:ext>
            </a:extLst>
          </p:cNvPr>
          <p:cNvSpPr txBox="1">
            <a:spLocks/>
          </p:cNvSpPr>
          <p:nvPr/>
        </p:nvSpPr>
        <p:spPr>
          <a:xfrm>
            <a:off x="743911" y="2571273"/>
            <a:ext cx="10696574" cy="128238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3600" b="0" i="0" kern="1200" spc="0">
                <a:solidFill>
                  <a:srgbClr val="403732"/>
                </a:solidFill>
                <a:latin typeface="Utopia Std Display" panose="02040603060506020204" pitchFamily="18"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DE" sz="1800" spc="200">
              <a:solidFill>
                <a:schemeClr val="tx1"/>
              </a:solidFill>
              <a:latin typeface="Utopia Std Display" panose="02040503060506020204" charset="0"/>
              <a:ea typeface="+mj-ea"/>
              <a:cs typeface="+mj-cs"/>
            </a:endParaRPr>
          </a:p>
          <a:p>
            <a:endParaRPr lang="en-US" sz="5500"/>
          </a:p>
        </p:txBody>
      </p:sp>
      <p:sp>
        <p:nvSpPr>
          <p:cNvPr id="4" name="Text Placeholder 7">
            <a:extLst>
              <a:ext uri="{FF2B5EF4-FFF2-40B4-BE49-F238E27FC236}">
                <a16:creationId xmlns:a16="http://schemas.microsoft.com/office/drawing/2014/main" id="{409F3587-E174-397D-80D0-669B4C28323E}"/>
              </a:ext>
            </a:extLst>
          </p:cNvPr>
          <p:cNvSpPr txBox="1">
            <a:spLocks/>
          </p:cNvSpPr>
          <p:nvPr/>
        </p:nvSpPr>
        <p:spPr>
          <a:xfrm>
            <a:off x="880296" y="2787805"/>
            <a:ext cx="10696574" cy="128238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3600" b="0" i="0" kern="1200" spc="0">
                <a:solidFill>
                  <a:srgbClr val="403732"/>
                </a:solidFill>
                <a:latin typeface="Utopia Std Display" panose="02040603060506020204" pitchFamily="18"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500" spc="200">
                <a:solidFill>
                  <a:schemeClr val="tx1"/>
                </a:solidFill>
                <a:latin typeface="Utopia Std Display"/>
                <a:ea typeface="+mj-ea"/>
                <a:cs typeface="+mj-cs"/>
              </a:rPr>
              <a:t>Write prompts that </a:t>
            </a:r>
            <a:r>
              <a:rPr lang="en-US" sz="5500" spc="200">
                <a:solidFill>
                  <a:srgbClr val="FF9515"/>
                </a:solidFill>
                <a:latin typeface="Utopia Std Display"/>
                <a:ea typeface="+mj-ea"/>
                <a:cs typeface="+mj-cs"/>
              </a:rPr>
              <a:t>help the model optimize</a:t>
            </a:r>
            <a:r>
              <a:rPr lang="en-US" sz="5500" spc="200">
                <a:solidFill>
                  <a:schemeClr val="tx1"/>
                </a:solidFill>
                <a:latin typeface="Utopia Std Display"/>
                <a:ea typeface="+mj-ea"/>
                <a:cs typeface="+mj-cs"/>
              </a:rPr>
              <a:t> its prompts</a:t>
            </a:r>
            <a:endParaRPr lang="en-DE" sz="1800" spc="200">
              <a:solidFill>
                <a:schemeClr val="tx1"/>
              </a:solidFill>
              <a:latin typeface="Utopia Std Display" panose="02040503060506020204" charset="0"/>
              <a:ea typeface="+mj-ea"/>
              <a:cs typeface="+mj-cs"/>
            </a:endParaRPr>
          </a:p>
          <a:p>
            <a:endParaRPr lang="en-US" sz="5500"/>
          </a:p>
        </p:txBody>
      </p:sp>
    </p:spTree>
    <p:extLst>
      <p:ext uri="{BB962C8B-B14F-4D97-AF65-F5344CB8AC3E}">
        <p14:creationId xmlns:p14="http://schemas.microsoft.com/office/powerpoint/2010/main" val="2923792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984A86-940D-817B-993D-C2C12CD84231}"/>
            </a:ext>
          </a:extLst>
        </p:cNvPr>
        <p:cNvGrpSpPr/>
        <p:nvPr/>
      </p:nvGrpSpPr>
      <p:grpSpPr>
        <a:xfrm>
          <a:off x="0" y="0"/>
          <a:ext cx="0" cy="0"/>
          <a:chOff x="0" y="0"/>
          <a:chExt cx="0" cy="0"/>
        </a:xfrm>
      </p:grpSpPr>
      <p:sp>
        <p:nvSpPr>
          <p:cNvPr id="15" name="Subtitle 2">
            <a:extLst>
              <a:ext uri="{FF2B5EF4-FFF2-40B4-BE49-F238E27FC236}">
                <a16:creationId xmlns:a16="http://schemas.microsoft.com/office/drawing/2014/main" id="{0ADE8B08-0DC8-0EE7-5A3D-EF2CC4EFE613}"/>
              </a:ext>
            </a:extLst>
          </p:cNvPr>
          <p:cNvSpPr txBox="1">
            <a:spLocks/>
          </p:cNvSpPr>
          <p:nvPr/>
        </p:nvSpPr>
        <p:spPr>
          <a:xfrm>
            <a:off x="4323681" y="5139794"/>
            <a:ext cx="353703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endParaRPr lang="en-US" sz="1800" b="1" spc="200">
              <a:solidFill>
                <a:srgbClr val="403732"/>
              </a:solidFill>
              <a:latin typeface="Acumin Pro" panose="020B0504020202020204" pitchFamily="34" charset="77"/>
            </a:endParaRPr>
          </a:p>
        </p:txBody>
      </p:sp>
      <p:sp>
        <p:nvSpPr>
          <p:cNvPr id="2" name="Title 3">
            <a:extLst>
              <a:ext uri="{FF2B5EF4-FFF2-40B4-BE49-F238E27FC236}">
                <a16:creationId xmlns:a16="http://schemas.microsoft.com/office/drawing/2014/main" id="{4D13F137-9E4F-BA3B-CCE7-70FB5ED0A45F}"/>
              </a:ext>
            </a:extLst>
          </p:cNvPr>
          <p:cNvSpPr>
            <a:spLocks noGrp="1"/>
          </p:cNvSpPr>
          <p:nvPr/>
        </p:nvSpPr>
        <p:spPr>
          <a:xfrm>
            <a:off x="1186034" y="514211"/>
            <a:ext cx="10085099"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a:lnSpc>
                <a:spcPct val="100000"/>
              </a:lnSpc>
              <a:defRPr/>
            </a:pPr>
            <a:r>
              <a:rPr lang="en-US" sz="6000">
                <a:solidFill>
                  <a:srgbClr val="FFA236"/>
                </a:solidFill>
                <a:latin typeface="Utopia Std Display"/>
              </a:rPr>
              <a:t>Meta Prompting</a:t>
            </a:r>
            <a:endParaRPr lang="de-DE">
              <a:ea typeface="+mj-ea"/>
              <a:cs typeface="+mj-cs"/>
            </a:endParaRPr>
          </a:p>
        </p:txBody>
      </p:sp>
      <p:pic>
        <p:nvPicPr>
          <p:cNvPr id="5" name="Grafik 4" descr="Ein Bild, das Text, Screenshot, Schrift enthält.&#10;&#10;KI-generierte Inhalte können fehlerhaft sein.">
            <a:extLst>
              <a:ext uri="{FF2B5EF4-FFF2-40B4-BE49-F238E27FC236}">
                <a16:creationId xmlns:a16="http://schemas.microsoft.com/office/drawing/2014/main" id="{E9BDB750-3B60-8BE0-D174-DBD62DCFBD19}"/>
              </a:ext>
            </a:extLst>
          </p:cNvPr>
          <p:cNvPicPr>
            <a:picLocks noChangeAspect="1"/>
          </p:cNvPicPr>
          <p:nvPr/>
        </p:nvPicPr>
        <p:blipFill>
          <a:blip r:embed="rId3"/>
          <a:stretch>
            <a:fillRect/>
          </a:stretch>
        </p:blipFill>
        <p:spPr>
          <a:xfrm>
            <a:off x="2353367" y="1434571"/>
            <a:ext cx="7264940" cy="1666297"/>
          </a:xfrm>
          <a:prstGeom prst="rect">
            <a:avLst/>
          </a:prstGeom>
        </p:spPr>
      </p:pic>
      <p:pic>
        <p:nvPicPr>
          <p:cNvPr id="6" name="Grafik 5" descr="Ein Bild, das Text, Screenshot, Schrift enthält.&#10;&#10;KI-generierte Inhalte können fehlerhaft sein.">
            <a:extLst>
              <a:ext uri="{FF2B5EF4-FFF2-40B4-BE49-F238E27FC236}">
                <a16:creationId xmlns:a16="http://schemas.microsoft.com/office/drawing/2014/main" id="{18D50EB6-F223-EF45-E94B-F12CB98E3C9D}"/>
              </a:ext>
            </a:extLst>
          </p:cNvPr>
          <p:cNvPicPr>
            <a:picLocks noChangeAspect="1"/>
          </p:cNvPicPr>
          <p:nvPr/>
        </p:nvPicPr>
        <p:blipFill>
          <a:blip r:embed="rId4"/>
          <a:stretch>
            <a:fillRect/>
          </a:stretch>
        </p:blipFill>
        <p:spPr>
          <a:xfrm>
            <a:off x="314470" y="3270395"/>
            <a:ext cx="5467062" cy="1506395"/>
          </a:xfrm>
          <a:prstGeom prst="rect">
            <a:avLst/>
          </a:prstGeom>
        </p:spPr>
      </p:pic>
      <p:pic>
        <p:nvPicPr>
          <p:cNvPr id="7" name="Grafik 6" descr="Ein Bild, das Text, Screenshot, Schrift enthält.&#10;&#10;KI-generierte Inhalte können fehlerhaft sein.">
            <a:extLst>
              <a:ext uri="{FF2B5EF4-FFF2-40B4-BE49-F238E27FC236}">
                <a16:creationId xmlns:a16="http://schemas.microsoft.com/office/drawing/2014/main" id="{6E77CDD4-066D-6E62-D9E6-8B6EE19015CE}"/>
              </a:ext>
            </a:extLst>
          </p:cNvPr>
          <p:cNvPicPr>
            <a:picLocks noChangeAspect="1"/>
          </p:cNvPicPr>
          <p:nvPr/>
        </p:nvPicPr>
        <p:blipFill>
          <a:blip r:embed="rId5"/>
          <a:stretch>
            <a:fillRect/>
          </a:stretch>
        </p:blipFill>
        <p:spPr>
          <a:xfrm>
            <a:off x="6223433" y="3272704"/>
            <a:ext cx="5621771" cy="1501775"/>
          </a:xfrm>
          <a:prstGeom prst="rect">
            <a:avLst/>
          </a:prstGeom>
        </p:spPr>
      </p:pic>
      <p:pic>
        <p:nvPicPr>
          <p:cNvPr id="9" name="Grafik 8" descr="Ein Bild, das Text, Screenshot, Schrift enthält.&#10;&#10;KI-generierte Inhalte können fehlerhaft sein.">
            <a:extLst>
              <a:ext uri="{FF2B5EF4-FFF2-40B4-BE49-F238E27FC236}">
                <a16:creationId xmlns:a16="http://schemas.microsoft.com/office/drawing/2014/main" id="{A8D41984-425B-4B17-884B-5A1CA52DAEB5}"/>
              </a:ext>
            </a:extLst>
          </p:cNvPr>
          <p:cNvPicPr>
            <a:picLocks noChangeAspect="1"/>
          </p:cNvPicPr>
          <p:nvPr/>
        </p:nvPicPr>
        <p:blipFill>
          <a:blip r:embed="rId6"/>
          <a:stretch>
            <a:fillRect/>
          </a:stretch>
        </p:blipFill>
        <p:spPr>
          <a:xfrm>
            <a:off x="2509260" y="4973493"/>
            <a:ext cx="6942571" cy="1506105"/>
          </a:xfrm>
          <a:prstGeom prst="rect">
            <a:avLst/>
          </a:prstGeom>
        </p:spPr>
      </p:pic>
    </p:spTree>
    <p:extLst>
      <p:ext uri="{BB962C8B-B14F-4D97-AF65-F5344CB8AC3E}">
        <p14:creationId xmlns:p14="http://schemas.microsoft.com/office/powerpoint/2010/main" val="2924649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F40DD9-4942-5345-0AEC-48C5CA8FF795}"/>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C2F28ED-47B4-BA89-8C4E-B70BB2F65574}"/>
              </a:ext>
            </a:extLst>
          </p:cNvPr>
          <p:cNvSpPr>
            <a:spLocks noGrp="1"/>
          </p:cNvSpPr>
          <p:nvPr>
            <p:ph type="body" sz="quarter" idx="10"/>
          </p:nvPr>
        </p:nvSpPr>
        <p:spPr/>
        <p:txBody>
          <a:bodyPr/>
          <a:lstStyle/>
          <a:p>
            <a:r>
              <a:rPr lang="en-DE"/>
              <a:t>Hands-on Demo</a:t>
            </a:r>
            <a:endParaRPr lang="en-US"/>
          </a:p>
        </p:txBody>
      </p:sp>
      <p:sp>
        <p:nvSpPr>
          <p:cNvPr id="7" name="Text Placeholder 6">
            <a:extLst>
              <a:ext uri="{FF2B5EF4-FFF2-40B4-BE49-F238E27FC236}">
                <a16:creationId xmlns:a16="http://schemas.microsoft.com/office/drawing/2014/main" id="{7F7BCC04-5C57-A4C6-243B-B2C550E36A4E}"/>
              </a:ext>
            </a:extLst>
          </p:cNvPr>
          <p:cNvSpPr>
            <a:spLocks noGrp="1"/>
          </p:cNvSpPr>
          <p:nvPr>
            <p:ph type="body" sz="quarter" idx="11"/>
          </p:nvPr>
        </p:nvSpPr>
        <p:spPr/>
        <p:txBody>
          <a:bodyPr lIns="91440" tIns="45720" rIns="91440" bIns="45720" anchor="t"/>
          <a:lstStyle/>
          <a:p>
            <a:r>
              <a:rPr lang="de-DE">
                <a:latin typeface="Acumin Pro"/>
              </a:rPr>
              <a:t>A</a:t>
            </a:r>
            <a:r>
              <a:rPr lang="en-DE">
                <a:latin typeface="Acumin Pro"/>
              </a:rPr>
              <a:t>iforwork.co </a:t>
            </a:r>
            <a:br>
              <a:rPr lang="en-DE"/>
            </a:br>
            <a:endParaRPr lang="de-DE"/>
          </a:p>
        </p:txBody>
      </p:sp>
    </p:spTree>
    <p:extLst>
      <p:ext uri="{BB962C8B-B14F-4D97-AF65-F5344CB8AC3E}">
        <p14:creationId xmlns:p14="http://schemas.microsoft.com/office/powerpoint/2010/main" val="837059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FB5DC-4F5B-9A33-8FF2-C18911EE09A3}"/>
              </a:ext>
            </a:extLst>
          </p:cNvPr>
          <p:cNvSpPr>
            <a:spLocks noGrp="1"/>
          </p:cNvSpPr>
          <p:nvPr>
            <p:ph type="body" sz="quarter" idx="10"/>
          </p:nvPr>
        </p:nvSpPr>
        <p:spPr>
          <a:xfrm>
            <a:off x="923266" y="3098409"/>
            <a:ext cx="10015268" cy="914400"/>
          </a:xfrm>
        </p:spPr>
        <p:txBody>
          <a:bodyPr/>
          <a:lstStyle/>
          <a:p>
            <a:r>
              <a:rPr lang="en-US"/>
              <a:t>Q&amp;A</a:t>
            </a:r>
            <a:r>
              <a:rPr lang="en-DE"/>
              <a:t> Session</a:t>
            </a:r>
          </a:p>
        </p:txBody>
      </p:sp>
    </p:spTree>
    <p:extLst>
      <p:ext uri="{BB962C8B-B14F-4D97-AF65-F5344CB8AC3E}">
        <p14:creationId xmlns:p14="http://schemas.microsoft.com/office/powerpoint/2010/main" val="1774423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AAA4EA-F97A-50BB-B109-CCAABC74938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14EEA4B-7C2D-A233-2C48-3EB8D35117E6}"/>
              </a:ext>
            </a:extLst>
          </p:cNvPr>
          <p:cNvPicPr>
            <a:picLocks noChangeAspect="1"/>
          </p:cNvPicPr>
          <p:nvPr/>
        </p:nvPicPr>
        <p:blipFill>
          <a:blip r:embed="rId3"/>
          <a:stretch>
            <a:fillRect/>
          </a:stretch>
        </p:blipFill>
        <p:spPr>
          <a:xfrm rot="10800000" flipH="1">
            <a:off x="311863" y="338993"/>
            <a:ext cx="273140" cy="270950"/>
          </a:xfrm>
          <a:prstGeom prst="rect">
            <a:avLst/>
          </a:prstGeom>
        </p:spPr>
      </p:pic>
      <p:pic>
        <p:nvPicPr>
          <p:cNvPr id="10" name="Picture 9">
            <a:extLst>
              <a:ext uri="{FF2B5EF4-FFF2-40B4-BE49-F238E27FC236}">
                <a16:creationId xmlns:a16="http://schemas.microsoft.com/office/drawing/2014/main" id="{13126A01-B15F-A67B-731A-1E64D953FF27}"/>
              </a:ext>
            </a:extLst>
          </p:cNvPr>
          <p:cNvPicPr>
            <a:picLocks noChangeAspect="1"/>
          </p:cNvPicPr>
          <p:nvPr/>
        </p:nvPicPr>
        <p:blipFill>
          <a:blip r:embed="rId3"/>
          <a:stretch>
            <a:fillRect/>
          </a:stretch>
        </p:blipFill>
        <p:spPr>
          <a:xfrm flipH="1">
            <a:off x="11606998" y="6301146"/>
            <a:ext cx="273140" cy="270950"/>
          </a:xfrm>
          <a:prstGeom prst="rect">
            <a:avLst/>
          </a:prstGeom>
        </p:spPr>
      </p:pic>
      <p:sp>
        <p:nvSpPr>
          <p:cNvPr id="2" name="Title 3">
            <a:extLst>
              <a:ext uri="{FF2B5EF4-FFF2-40B4-BE49-F238E27FC236}">
                <a16:creationId xmlns:a16="http://schemas.microsoft.com/office/drawing/2014/main" id="{B731A529-E7AC-178F-5F4F-A3DB5E754AE6}"/>
              </a:ext>
            </a:extLst>
          </p:cNvPr>
          <p:cNvSpPr>
            <a:spLocks noGrp="1"/>
          </p:cNvSpPr>
          <p:nvPr/>
        </p:nvSpPr>
        <p:spPr>
          <a:xfrm>
            <a:off x="1186034" y="514211"/>
            <a:ext cx="10085099"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FFA236"/>
                </a:solidFill>
                <a:effectLst/>
                <a:uLnTx/>
                <a:uFillTx/>
                <a:latin typeface="Utopia Std Display" panose="02040603060506020204" pitchFamily="18" charset="77"/>
                <a:ea typeface="+mj-ea"/>
                <a:cs typeface="+mj-cs"/>
              </a:rPr>
              <a:t>Live Attendance</a:t>
            </a:r>
          </a:p>
        </p:txBody>
      </p:sp>
      <p:pic>
        <p:nvPicPr>
          <p:cNvPr id="4" name="Picture 3" descr="A qr code on a blue background&#10;&#10;AI-generated content may be incorrect.">
            <a:extLst>
              <a:ext uri="{FF2B5EF4-FFF2-40B4-BE49-F238E27FC236}">
                <a16:creationId xmlns:a16="http://schemas.microsoft.com/office/drawing/2014/main" id="{B2E472DD-6F97-0A04-FCBE-357C3432F87F}"/>
              </a:ext>
            </a:extLst>
          </p:cNvPr>
          <p:cNvPicPr>
            <a:picLocks noChangeAspect="1"/>
          </p:cNvPicPr>
          <p:nvPr/>
        </p:nvPicPr>
        <p:blipFill>
          <a:blip r:embed="rId4"/>
          <a:stretch>
            <a:fillRect/>
          </a:stretch>
        </p:blipFill>
        <p:spPr>
          <a:xfrm>
            <a:off x="3236976" y="1389888"/>
            <a:ext cx="5468112" cy="5468112"/>
          </a:xfrm>
          <a:prstGeom prst="rect">
            <a:avLst/>
          </a:prstGeom>
        </p:spPr>
      </p:pic>
    </p:spTree>
    <p:extLst>
      <p:ext uri="{BB962C8B-B14F-4D97-AF65-F5344CB8AC3E}">
        <p14:creationId xmlns:p14="http://schemas.microsoft.com/office/powerpoint/2010/main" val="2410187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9C8661-333D-4A21-2406-D4116ED6D5D6}"/>
              </a:ext>
            </a:extLst>
          </p:cNvPr>
          <p:cNvSpPr>
            <a:spLocks noGrp="1"/>
          </p:cNvSpPr>
          <p:nvPr>
            <p:ph type="body" sz="quarter" idx="10"/>
          </p:nvPr>
        </p:nvSpPr>
        <p:spPr/>
        <p:txBody>
          <a:bodyPr/>
          <a:lstStyle/>
          <a:p>
            <a:r>
              <a:rPr lang="en-DE" sz="7200"/>
              <a:t>Thanks for joining!</a:t>
            </a:r>
            <a:endParaRPr lang="en-US" sz="7200"/>
          </a:p>
        </p:txBody>
      </p:sp>
    </p:spTree>
    <p:extLst>
      <p:ext uri="{BB962C8B-B14F-4D97-AF65-F5344CB8AC3E}">
        <p14:creationId xmlns:p14="http://schemas.microsoft.com/office/powerpoint/2010/main" val="871418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A4A211-FBA3-F481-0EA8-5DCCDA90756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7E363DC-EA94-78F9-A9F5-726C7B555F7F}"/>
              </a:ext>
            </a:extLst>
          </p:cNvPr>
          <p:cNvPicPr>
            <a:picLocks noChangeAspect="1"/>
          </p:cNvPicPr>
          <p:nvPr/>
        </p:nvPicPr>
        <p:blipFill>
          <a:blip r:embed="rId3"/>
          <a:stretch>
            <a:fillRect/>
          </a:stretch>
        </p:blipFill>
        <p:spPr>
          <a:xfrm rot="10800000" flipH="1">
            <a:off x="311863" y="338993"/>
            <a:ext cx="273140" cy="270950"/>
          </a:xfrm>
          <a:prstGeom prst="rect">
            <a:avLst/>
          </a:prstGeom>
        </p:spPr>
      </p:pic>
      <p:pic>
        <p:nvPicPr>
          <p:cNvPr id="10" name="Picture 9">
            <a:extLst>
              <a:ext uri="{FF2B5EF4-FFF2-40B4-BE49-F238E27FC236}">
                <a16:creationId xmlns:a16="http://schemas.microsoft.com/office/drawing/2014/main" id="{39A18C12-F726-339E-6E19-676C683F641F}"/>
              </a:ext>
            </a:extLst>
          </p:cNvPr>
          <p:cNvPicPr>
            <a:picLocks noChangeAspect="1"/>
          </p:cNvPicPr>
          <p:nvPr/>
        </p:nvPicPr>
        <p:blipFill>
          <a:blip r:embed="rId3"/>
          <a:stretch>
            <a:fillRect/>
          </a:stretch>
        </p:blipFill>
        <p:spPr>
          <a:xfrm flipH="1">
            <a:off x="11606998" y="6301146"/>
            <a:ext cx="273140" cy="270950"/>
          </a:xfrm>
          <a:prstGeom prst="rect">
            <a:avLst/>
          </a:prstGeom>
        </p:spPr>
      </p:pic>
      <p:sp>
        <p:nvSpPr>
          <p:cNvPr id="2" name="Title 3">
            <a:extLst>
              <a:ext uri="{FF2B5EF4-FFF2-40B4-BE49-F238E27FC236}">
                <a16:creationId xmlns:a16="http://schemas.microsoft.com/office/drawing/2014/main" id="{8012C2D8-5D53-F982-A64C-0BC4383E2759}"/>
              </a:ext>
            </a:extLst>
          </p:cNvPr>
          <p:cNvSpPr>
            <a:spLocks noGrp="1"/>
          </p:cNvSpPr>
          <p:nvPr/>
        </p:nvSpPr>
        <p:spPr>
          <a:xfrm>
            <a:off x="1186034" y="514211"/>
            <a:ext cx="10085099" cy="923330"/>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0" kern="1200">
                <a:solidFill>
                  <a:srgbClr val="3C4196"/>
                </a:solidFill>
                <a:latin typeface="Utopia Std Display" panose="02040503060506020204" pitchFamily="18"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FFA236"/>
                </a:solidFill>
                <a:effectLst/>
                <a:uLnTx/>
                <a:uFillTx/>
                <a:latin typeface="Utopia Std Display" panose="02040603060506020204" pitchFamily="18" charset="77"/>
                <a:ea typeface="+mj-ea"/>
                <a:cs typeface="+mj-cs"/>
              </a:rPr>
              <a:t>Recording Attendance</a:t>
            </a:r>
          </a:p>
        </p:txBody>
      </p:sp>
      <p:pic>
        <p:nvPicPr>
          <p:cNvPr id="5" name="Picture 4" descr="A qr code on a blue background&#10;&#10;AI-generated content may be incorrect.">
            <a:extLst>
              <a:ext uri="{FF2B5EF4-FFF2-40B4-BE49-F238E27FC236}">
                <a16:creationId xmlns:a16="http://schemas.microsoft.com/office/drawing/2014/main" id="{5A04E78B-6C2E-1424-71D4-7DC40D7781E7}"/>
              </a:ext>
            </a:extLst>
          </p:cNvPr>
          <p:cNvPicPr>
            <a:picLocks noChangeAspect="1"/>
          </p:cNvPicPr>
          <p:nvPr/>
        </p:nvPicPr>
        <p:blipFill>
          <a:blip r:embed="rId4"/>
          <a:stretch>
            <a:fillRect/>
          </a:stretch>
        </p:blipFill>
        <p:spPr>
          <a:xfrm>
            <a:off x="3071268" y="1437541"/>
            <a:ext cx="5420459" cy="5420459"/>
          </a:xfrm>
          <a:prstGeom prst="rect">
            <a:avLst/>
          </a:prstGeom>
        </p:spPr>
      </p:pic>
    </p:spTree>
    <p:extLst>
      <p:ext uri="{BB962C8B-B14F-4D97-AF65-F5344CB8AC3E}">
        <p14:creationId xmlns:p14="http://schemas.microsoft.com/office/powerpoint/2010/main" val="767402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755601-97D0-5E85-14DF-1BF9EAE39493}"/>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9472C39E-D01E-2151-DFBB-765DB203C914}"/>
              </a:ext>
            </a:extLst>
          </p:cNvPr>
          <p:cNvSpPr>
            <a:spLocks noGrp="1"/>
          </p:cNvSpPr>
          <p:nvPr>
            <p:ph type="body" sz="quarter" idx="10"/>
          </p:nvPr>
        </p:nvSpPr>
        <p:spPr>
          <a:xfrm>
            <a:off x="1328346" y="2974339"/>
            <a:ext cx="9535306" cy="914400"/>
          </a:xfrm>
        </p:spPr>
        <p:txBody>
          <a:bodyPr lIns="91440" tIns="45720" rIns="91440" bIns="45720" anchor="t"/>
          <a:lstStyle/>
          <a:p>
            <a:r>
              <a:rPr lang="en-US">
                <a:solidFill>
                  <a:schemeClr val="accent1"/>
                </a:solidFill>
                <a:latin typeface="Utopia Std Display"/>
              </a:rPr>
              <a:t>What are</a:t>
            </a:r>
            <a:r>
              <a:rPr lang="en-DE">
                <a:solidFill>
                  <a:schemeClr val="accent1"/>
                </a:solidFill>
                <a:latin typeface="Utopia Std Display"/>
              </a:rPr>
              <a:t> LLMs</a:t>
            </a:r>
            <a:endParaRPr lang="en-US">
              <a:solidFill>
                <a:schemeClr val="accent1"/>
              </a:solidFill>
            </a:endParaRPr>
          </a:p>
        </p:txBody>
      </p:sp>
    </p:spTree>
    <p:extLst>
      <p:ext uri="{BB962C8B-B14F-4D97-AF65-F5344CB8AC3E}">
        <p14:creationId xmlns:p14="http://schemas.microsoft.com/office/powerpoint/2010/main" val="2875478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2C1634-70F0-49FE-20A0-4E1D7E66B2BC}"/>
            </a:ext>
          </a:extLst>
        </p:cNvPr>
        <p:cNvGrpSpPr/>
        <p:nvPr/>
      </p:nvGrpSpPr>
      <p:grpSpPr>
        <a:xfrm>
          <a:off x="0" y="0"/>
          <a:ext cx="0" cy="0"/>
          <a:chOff x="0" y="0"/>
          <a:chExt cx="0" cy="0"/>
        </a:xfrm>
      </p:grpSpPr>
      <p:sp>
        <p:nvSpPr>
          <p:cNvPr id="13" name="Text Placeholder 7">
            <a:extLst>
              <a:ext uri="{FF2B5EF4-FFF2-40B4-BE49-F238E27FC236}">
                <a16:creationId xmlns:a16="http://schemas.microsoft.com/office/drawing/2014/main" id="{3B96E0B4-C5D0-0DE5-AB4A-2B13D2CE88E7}"/>
              </a:ext>
            </a:extLst>
          </p:cNvPr>
          <p:cNvSpPr txBox="1">
            <a:spLocks/>
          </p:cNvSpPr>
          <p:nvPr/>
        </p:nvSpPr>
        <p:spPr>
          <a:xfrm>
            <a:off x="1751931" y="2282980"/>
            <a:ext cx="8794472" cy="128238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3600" b="0" i="0" kern="1200" spc="0">
                <a:solidFill>
                  <a:srgbClr val="403732"/>
                </a:solidFill>
                <a:latin typeface="Utopia Std Display" panose="02040603060506020204" pitchFamily="18"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5500">
                <a:solidFill>
                  <a:srgbClr val="FF9515"/>
                </a:solidFill>
                <a:latin typeface="Utopia Std Display"/>
              </a:rPr>
              <a:t>L</a:t>
            </a:r>
            <a:r>
              <a:rPr lang="en-US" sz="5500">
                <a:solidFill>
                  <a:schemeClr val="tx1"/>
                </a:solidFill>
                <a:latin typeface="Utopia Std Display"/>
              </a:rPr>
              <a:t>arge </a:t>
            </a:r>
            <a:r>
              <a:rPr lang="en-US" sz="5500">
                <a:solidFill>
                  <a:srgbClr val="FF9515"/>
                </a:solidFill>
                <a:latin typeface="Utopia Std Display"/>
              </a:rPr>
              <a:t>L</a:t>
            </a:r>
            <a:r>
              <a:rPr lang="en-US" sz="5500">
                <a:solidFill>
                  <a:schemeClr val="tx1"/>
                </a:solidFill>
                <a:latin typeface="Utopia Std Display"/>
              </a:rPr>
              <a:t>anguage </a:t>
            </a:r>
            <a:r>
              <a:rPr lang="en-US" sz="5500">
                <a:solidFill>
                  <a:srgbClr val="FF9515"/>
                </a:solidFill>
                <a:latin typeface="Utopia Std Display"/>
              </a:rPr>
              <a:t>M</a:t>
            </a:r>
            <a:r>
              <a:rPr lang="en-US" sz="5500">
                <a:solidFill>
                  <a:schemeClr val="tx1"/>
                </a:solidFill>
                <a:latin typeface="Utopia Std Display"/>
              </a:rPr>
              <a:t>odel</a:t>
            </a:r>
            <a:r>
              <a:rPr lang="en-US" sz="5500">
                <a:solidFill>
                  <a:srgbClr val="FF9515"/>
                </a:solidFill>
                <a:latin typeface="Utopia Std Display"/>
              </a:rPr>
              <a:t>s</a:t>
            </a:r>
            <a:endParaRPr lang="en-US" sz="5500">
              <a:solidFill>
                <a:srgbClr val="FF9515"/>
              </a:solidFill>
              <a:ea typeface="+mj-ea"/>
              <a:cs typeface="+mj-cs"/>
            </a:endParaRPr>
          </a:p>
          <a:p>
            <a:endParaRPr lang="en-US" sz="5500"/>
          </a:p>
        </p:txBody>
      </p:sp>
      <p:sp>
        <p:nvSpPr>
          <p:cNvPr id="15" name="Subtitle 2">
            <a:extLst>
              <a:ext uri="{FF2B5EF4-FFF2-40B4-BE49-F238E27FC236}">
                <a16:creationId xmlns:a16="http://schemas.microsoft.com/office/drawing/2014/main" id="{9251C247-CA58-9F0F-9C5D-81C8FF8ACC34}"/>
              </a:ext>
            </a:extLst>
          </p:cNvPr>
          <p:cNvSpPr txBox="1">
            <a:spLocks/>
          </p:cNvSpPr>
          <p:nvPr/>
        </p:nvSpPr>
        <p:spPr>
          <a:xfrm>
            <a:off x="105554" y="3577358"/>
            <a:ext cx="1208722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defRPr/>
            </a:pPr>
            <a:r>
              <a:rPr lang="en-US" b="1" spc="200">
                <a:solidFill>
                  <a:srgbClr val="FF9515"/>
                </a:solidFill>
                <a:latin typeface="Acumin Pro"/>
              </a:rPr>
              <a:t>Deep Learning Model </a:t>
            </a:r>
            <a:r>
              <a:rPr lang="en-US" b="1" spc="200">
                <a:solidFill>
                  <a:srgbClr val="403732"/>
                </a:solidFill>
                <a:latin typeface="Acumin Pro"/>
              </a:rPr>
              <a:t>trained to recognize patterns in massive amount of </a:t>
            </a:r>
            <a:r>
              <a:rPr lang="en-US" b="1" spc="200">
                <a:solidFill>
                  <a:srgbClr val="FF9515"/>
                </a:solidFill>
                <a:latin typeface="Acumin Pro"/>
              </a:rPr>
              <a:t>text</a:t>
            </a:r>
            <a:br>
              <a:rPr lang="en-US" b="1" spc="200">
                <a:solidFill>
                  <a:srgbClr val="403732"/>
                </a:solidFill>
                <a:latin typeface="Acumin Pro"/>
              </a:rPr>
            </a:br>
            <a:endParaRPr lang="en-US" b="1" spc="200">
              <a:solidFill>
                <a:srgbClr val="403732"/>
              </a:solidFill>
              <a:latin typeface="Acumin Pro"/>
            </a:endParaRPr>
          </a:p>
          <a:p>
            <a:pPr marL="285750" indent="-285750" algn="l">
              <a:lnSpc>
                <a:spcPct val="150000"/>
              </a:lnSpc>
              <a:buFontTx/>
              <a:buChar char="-"/>
              <a:defRPr/>
            </a:pPr>
            <a:endParaRPr lang="en-DE" b="1" spc="200">
              <a:solidFill>
                <a:srgbClr val="403732"/>
              </a:solidFill>
              <a:latin typeface="Acumin Pro"/>
            </a:endParaRPr>
          </a:p>
          <a:p>
            <a:pPr marL="285750" indent="-285750" algn="l">
              <a:lnSpc>
                <a:spcPct val="150000"/>
              </a:lnSpc>
              <a:buFontTx/>
              <a:buChar char="-"/>
              <a:defRPr/>
            </a:pPr>
            <a:endParaRPr lang="en-DE" b="1" spc="200">
              <a:solidFill>
                <a:srgbClr val="403732"/>
              </a:solidFill>
              <a:latin typeface="Acumin Pro"/>
            </a:endParaRPr>
          </a:p>
          <a:p>
            <a:pPr marL="285750" indent="-285750" algn="l">
              <a:lnSpc>
                <a:spcPct val="150000"/>
              </a:lnSpc>
              <a:buFontTx/>
              <a:buChar char="-"/>
              <a:defRPr/>
            </a:pPr>
            <a:endParaRPr lang="en-DE" b="1" spc="200">
              <a:solidFill>
                <a:srgbClr val="403732"/>
              </a:solidFill>
              <a:latin typeface="Acumin Pro"/>
            </a:endParaRPr>
          </a:p>
          <a:p>
            <a:pPr marL="285750" indent="-285750" algn="l">
              <a:lnSpc>
                <a:spcPct val="150000"/>
              </a:lnSpc>
              <a:buFontTx/>
              <a:buChar char="-"/>
              <a:defRPr/>
            </a:pPr>
            <a:endParaRPr lang="en-US" b="1" spc="200">
              <a:solidFill>
                <a:srgbClr val="403732"/>
              </a:solidFill>
            </a:endParaRPr>
          </a:p>
          <a:p>
            <a:pPr algn="l">
              <a:lnSpc>
                <a:spcPct val="150000"/>
              </a:lnSpc>
              <a:defRPr/>
            </a:pPr>
            <a:endParaRPr lang="en-US" b="1" spc="200">
              <a:solidFill>
                <a:srgbClr val="403732"/>
              </a:solidFill>
              <a:latin typeface="Acumin Pro" panose="020B0504020202020204" pitchFamily="34" charset="77"/>
            </a:endParaRPr>
          </a:p>
        </p:txBody>
      </p:sp>
      <p:sp>
        <p:nvSpPr>
          <p:cNvPr id="2" name="Subtitle 2">
            <a:extLst>
              <a:ext uri="{FF2B5EF4-FFF2-40B4-BE49-F238E27FC236}">
                <a16:creationId xmlns:a16="http://schemas.microsoft.com/office/drawing/2014/main" id="{AD90C1D0-FAA7-56FB-3F26-71DAFFFF250A}"/>
              </a:ext>
            </a:extLst>
          </p:cNvPr>
          <p:cNvSpPr txBox="1">
            <a:spLocks/>
          </p:cNvSpPr>
          <p:nvPr/>
        </p:nvSpPr>
        <p:spPr>
          <a:xfrm>
            <a:off x="2933699" y="4876333"/>
            <a:ext cx="11039475"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br>
              <a:rPr lang="en-US" b="1" spc="200">
                <a:solidFill>
                  <a:srgbClr val="403732"/>
                </a:solidFill>
                <a:latin typeface="Acumin Pro"/>
              </a:rPr>
            </a:br>
            <a:endParaRPr lang="en-US" b="1" spc="200">
              <a:solidFill>
                <a:srgbClr val="403732"/>
              </a:solidFill>
              <a:latin typeface="Acumin Pro"/>
            </a:endParaRPr>
          </a:p>
          <a:p>
            <a:pPr marL="285750" indent="-285750" algn="l">
              <a:lnSpc>
                <a:spcPct val="150000"/>
              </a:lnSpc>
              <a:buFontTx/>
              <a:buChar char="-"/>
              <a:defRPr/>
            </a:pPr>
            <a:endParaRPr lang="en-DE" b="1" spc="200">
              <a:solidFill>
                <a:srgbClr val="403732"/>
              </a:solidFill>
              <a:latin typeface="Acumin Pro"/>
            </a:endParaRPr>
          </a:p>
          <a:p>
            <a:pPr marL="285750" indent="-285750" algn="l">
              <a:lnSpc>
                <a:spcPct val="150000"/>
              </a:lnSpc>
              <a:buFontTx/>
              <a:buChar char="-"/>
              <a:defRPr/>
            </a:pPr>
            <a:endParaRPr lang="en-DE" b="1" spc="200">
              <a:solidFill>
                <a:srgbClr val="403732"/>
              </a:solidFill>
              <a:latin typeface="Acumin Pro"/>
            </a:endParaRPr>
          </a:p>
          <a:p>
            <a:pPr marL="285750" indent="-285750" algn="l">
              <a:lnSpc>
                <a:spcPct val="150000"/>
              </a:lnSpc>
              <a:buFontTx/>
              <a:buChar char="-"/>
              <a:defRPr/>
            </a:pPr>
            <a:endParaRPr lang="en-DE" b="1" spc="200">
              <a:solidFill>
                <a:srgbClr val="403732"/>
              </a:solidFill>
              <a:latin typeface="Acumin Pro"/>
            </a:endParaRPr>
          </a:p>
          <a:p>
            <a:pPr marL="285750" indent="-285750" algn="l">
              <a:lnSpc>
                <a:spcPct val="150000"/>
              </a:lnSpc>
              <a:buFontTx/>
              <a:buChar char="-"/>
              <a:defRPr/>
            </a:pPr>
            <a:endParaRPr lang="en-US" b="1" spc="200">
              <a:solidFill>
                <a:srgbClr val="403732"/>
              </a:solidFill>
            </a:endParaRPr>
          </a:p>
          <a:p>
            <a:pPr algn="l">
              <a:lnSpc>
                <a:spcPct val="150000"/>
              </a:lnSpc>
              <a:defRPr/>
            </a:pPr>
            <a:endParaRPr lang="en-US" b="1" spc="200">
              <a:solidFill>
                <a:srgbClr val="403732"/>
              </a:solidFill>
              <a:latin typeface="Acumin Pro" panose="020B0504020202020204" pitchFamily="34" charset="77"/>
            </a:endParaRPr>
          </a:p>
        </p:txBody>
      </p:sp>
      <p:sp>
        <p:nvSpPr>
          <p:cNvPr id="3" name="Subtitle 2">
            <a:extLst>
              <a:ext uri="{FF2B5EF4-FFF2-40B4-BE49-F238E27FC236}">
                <a16:creationId xmlns:a16="http://schemas.microsoft.com/office/drawing/2014/main" id="{7D8DFAEF-F037-4406-3331-6DC4D5635A7E}"/>
              </a:ext>
            </a:extLst>
          </p:cNvPr>
          <p:cNvSpPr txBox="1">
            <a:spLocks/>
          </p:cNvSpPr>
          <p:nvPr/>
        </p:nvSpPr>
        <p:spPr>
          <a:xfrm>
            <a:off x="491541" y="5841748"/>
            <a:ext cx="11315250" cy="59092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defRPr/>
            </a:pPr>
            <a:r>
              <a:rPr lang="en-US" sz="1800" spc="200">
                <a:latin typeface="Acumin Pro"/>
              </a:rPr>
              <a:t>Artificial Intelligence </a:t>
            </a:r>
            <a:r>
              <a:rPr lang="en-US" sz="1800" spc="200">
                <a:latin typeface="Acumin Pro"/>
                <a:sym typeface="Wingdings" panose="05000000000000000000" pitchFamily="2" charset="2"/>
              </a:rPr>
              <a:t> Machine Learning  Neural Networks  Deep Learning</a:t>
            </a:r>
            <a:endParaRPr lang="en-US" sz="1800" spc="200">
              <a:solidFill>
                <a:srgbClr val="403833"/>
              </a:solidFill>
              <a:latin typeface="Acumin Pro"/>
            </a:endParaRPr>
          </a:p>
          <a:p>
            <a:pPr marL="285750" indent="-285750">
              <a:lnSpc>
                <a:spcPct val="150000"/>
              </a:lnSpc>
              <a:buFontTx/>
              <a:buChar char="-"/>
              <a:defRPr/>
            </a:pPr>
            <a:endParaRPr lang="en-DE" sz="2500" spc="200">
              <a:solidFill>
                <a:srgbClr val="403833"/>
              </a:solidFill>
              <a:latin typeface="Acumin Pro"/>
            </a:endParaRPr>
          </a:p>
          <a:p>
            <a:pPr marL="285750" indent="-285750">
              <a:lnSpc>
                <a:spcPct val="150000"/>
              </a:lnSpc>
              <a:buFontTx/>
              <a:buChar char="-"/>
              <a:defRPr/>
            </a:pPr>
            <a:endParaRPr lang="en-US" sz="2500" spc="200">
              <a:solidFill>
                <a:srgbClr val="403833"/>
              </a:solidFill>
              <a:cs typeface="Arial"/>
            </a:endParaRPr>
          </a:p>
          <a:p>
            <a:pPr>
              <a:lnSpc>
                <a:spcPct val="150000"/>
              </a:lnSpc>
              <a:defRPr/>
            </a:pPr>
            <a:endParaRPr lang="en-US" sz="2500" spc="200">
              <a:solidFill>
                <a:srgbClr val="403833"/>
              </a:solidFill>
              <a:latin typeface="Acumin Pro" panose="020B0504020202020204" pitchFamily="34" charset="77"/>
            </a:endParaRPr>
          </a:p>
        </p:txBody>
      </p:sp>
    </p:spTree>
    <p:extLst>
      <p:ext uri="{BB962C8B-B14F-4D97-AF65-F5344CB8AC3E}">
        <p14:creationId xmlns:p14="http://schemas.microsoft.com/office/powerpoint/2010/main" val="1439730828"/>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F31868-4B9D-A4F1-C46D-C177FA7C6F24}"/>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B475C997-DA4C-AA93-5AC2-DB99AE878CA9}"/>
              </a:ext>
            </a:extLst>
          </p:cNvPr>
          <p:cNvSpPr>
            <a:spLocks noGrp="1"/>
          </p:cNvSpPr>
          <p:nvPr>
            <p:ph type="body" sz="quarter" idx="10"/>
          </p:nvPr>
        </p:nvSpPr>
        <p:spPr>
          <a:xfrm>
            <a:off x="1328346" y="2974339"/>
            <a:ext cx="9535306" cy="914400"/>
          </a:xfrm>
        </p:spPr>
        <p:txBody>
          <a:bodyPr lIns="91440" tIns="45720" rIns="91440" bIns="45720" anchor="t"/>
          <a:lstStyle/>
          <a:p>
            <a:r>
              <a:rPr lang="en-DE">
                <a:solidFill>
                  <a:schemeClr val="accent1"/>
                </a:solidFill>
                <a:latin typeface="Utopia Std Display"/>
              </a:rPr>
              <a:t>Why LLMs</a:t>
            </a:r>
            <a:endParaRPr lang="en-US">
              <a:solidFill>
                <a:schemeClr val="accent1"/>
              </a:solidFill>
            </a:endParaRPr>
          </a:p>
        </p:txBody>
      </p:sp>
    </p:spTree>
    <p:extLst>
      <p:ext uri="{BB962C8B-B14F-4D97-AF65-F5344CB8AC3E}">
        <p14:creationId xmlns:p14="http://schemas.microsoft.com/office/powerpoint/2010/main" val="16196703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nh1pvnhve1nvu9kp1kxkid77n3r1mp"/>
  <p:tag name="THINKCELLUNDODONOTDELETE" val="0"/>
</p:tagLst>
</file>

<file path=ppt/theme/theme1.xml><?xml version="1.0" encoding="utf-8"?>
<a:theme xmlns:a="http://schemas.openxmlformats.org/drawingml/2006/main" name="1_Office Theme">
  <a:themeElements>
    <a:clrScheme name="Emma_New">
      <a:dk1>
        <a:srgbClr val="403833"/>
      </a:dk1>
      <a:lt1>
        <a:srgbClr val="FFFEFB"/>
      </a:lt1>
      <a:dk2>
        <a:srgbClr val="FF8900"/>
      </a:dk2>
      <a:lt2>
        <a:srgbClr val="FFA236"/>
      </a:lt2>
      <a:accent1>
        <a:srgbClr val="FF7700"/>
      </a:accent1>
      <a:accent2>
        <a:srgbClr val="F9DCB8"/>
      </a:accent2>
      <a:accent3>
        <a:srgbClr val="FF8900"/>
      </a:accent3>
      <a:accent4>
        <a:srgbClr val="BEC0E2"/>
      </a:accent4>
      <a:accent5>
        <a:srgbClr val="FFA236"/>
      </a:accent5>
      <a:accent6>
        <a:srgbClr val="E9EAF5"/>
      </a:accent6>
      <a:hlink>
        <a:srgbClr val="3C4196"/>
      </a:hlink>
      <a:folHlink>
        <a:srgbClr val="6469A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eative Template" id="{688288BB-B3E5-2F4F-9F5F-B509685E6AD3}" vid="{36D263FB-317C-EA48-8AA7-BBD629A9FF27}"/>
    </a:ext>
  </a:extLst>
</a:theme>
</file>

<file path=ppt/theme/theme2.xml><?xml version="1.0" encoding="utf-8"?>
<a:theme xmlns:a="http://schemas.openxmlformats.org/drawingml/2006/main" name="Office Theme">
  <a:themeElements>
    <a:clrScheme name="Emma_New">
      <a:dk1>
        <a:srgbClr val="403833"/>
      </a:dk1>
      <a:lt1>
        <a:srgbClr val="FFFEFB"/>
      </a:lt1>
      <a:dk2>
        <a:srgbClr val="FF8900"/>
      </a:dk2>
      <a:lt2>
        <a:srgbClr val="FFA236"/>
      </a:lt2>
      <a:accent1>
        <a:srgbClr val="FF7700"/>
      </a:accent1>
      <a:accent2>
        <a:srgbClr val="F9DCB8"/>
      </a:accent2>
      <a:accent3>
        <a:srgbClr val="FF8900"/>
      </a:accent3>
      <a:accent4>
        <a:srgbClr val="BEC0E2"/>
      </a:accent4>
      <a:accent5>
        <a:srgbClr val="FFA236"/>
      </a:accent5>
      <a:accent6>
        <a:srgbClr val="E9EAF5"/>
      </a:accent6>
      <a:hlink>
        <a:srgbClr val="3C4196"/>
      </a:hlink>
      <a:folHlink>
        <a:srgbClr val="6469A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eative Template" id="{688288BB-B3E5-2F4F-9F5F-B509685E6AD3}" vid="{36D263FB-317C-EA48-8AA7-BBD629A9FF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ac8c44e-a575-46ed-8d4e-37c20e7c6f36">
      <Terms xmlns="http://schemas.microsoft.com/office/infopath/2007/PartnerControls"/>
    </lcf76f155ced4ddcb4097134ff3c332f>
    <TaxCatchAll xmlns="41bb3ee4-6a70-46d7-bb53-8d53ad4b32d6" xsi:nil="true"/>
    <SharedWithUsers xmlns="41bb3ee4-6a70-46d7-bb53-8d53ad4b32d6">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F52D9A11056D9A4A87A66875D14DD890" ma:contentTypeVersion="15" ma:contentTypeDescription="Ein neues Dokument erstellen." ma:contentTypeScope="" ma:versionID="e5220da7b4af4442e0cf55b45d1d7655">
  <xsd:schema xmlns:xsd="http://www.w3.org/2001/XMLSchema" xmlns:xs="http://www.w3.org/2001/XMLSchema" xmlns:p="http://schemas.microsoft.com/office/2006/metadata/properties" xmlns:ns2="4ac8c44e-a575-46ed-8d4e-37c20e7c6f36" xmlns:ns3="41bb3ee4-6a70-46d7-bb53-8d53ad4b32d6" targetNamespace="http://schemas.microsoft.com/office/2006/metadata/properties" ma:root="true" ma:fieldsID="3607006885777df255067be7514a60b6" ns2:_="" ns3:_="">
    <xsd:import namespace="4ac8c44e-a575-46ed-8d4e-37c20e7c6f36"/>
    <xsd:import namespace="41bb3ee4-6a70-46d7-bb53-8d53ad4b32d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GenerationTime" minOccurs="0"/>
                <xsd:element ref="ns2:MediaServiceEventHashCode" minOccurs="0"/>
                <xsd:element ref="ns2:MediaServiceDateTaken" minOccurs="0"/>
                <xsd:element ref="ns2:MediaLengthInSeconds" minOccurs="0"/>
                <xsd:element ref="ns2:MediaServiceOCR" minOccurs="0"/>
                <xsd:element ref="ns3:SharedWithUsers" minOccurs="0"/>
                <xsd:element ref="ns3:SharedWithDetail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c8c44e-a575-46ed-8d4e-37c20e7c6f36"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ildmarkierungen" ma:readOnly="false" ma:fieldId="{5cf76f15-5ced-4ddc-b409-7134ff3c332f}" ma:taxonomyMulti="true" ma:sspId="2ab056b1-7281-4c1b-84fe-c9c41546755f"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1bb3ee4-6a70-46d7-bb53-8d53ad4b32d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047de05e-68bf-46f6-93a8-3aa50f0b7e3d}" ma:internalName="TaxCatchAll" ma:showField="CatchAllData" ma:web="41bb3ee4-6a70-46d7-bb53-8d53ad4b32d6">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F592A7-D63A-4003-B344-625219DE32DA}">
  <ds:schemaRefs>
    <ds:schemaRef ds:uri="41bb3ee4-6a70-46d7-bb53-8d53ad4b32d6"/>
    <ds:schemaRef ds:uri="4ac8c44e-a575-46ed-8d4e-37c20e7c6f3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636EE64-6A5C-4C9B-98D0-C64F3E1C64DC}">
  <ds:schemaRefs>
    <ds:schemaRef ds:uri="41bb3ee4-6a70-46d7-bb53-8d53ad4b32d6"/>
    <ds:schemaRef ds:uri="4ac8c44e-a575-46ed-8d4e-37c20e7c6f3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33B543C-4CB6-436A-9829-207F82550C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New Presentation Template</Template>
  <TotalTime>0</TotalTime>
  <Words>1001</Words>
  <Application>Microsoft Office PowerPoint</Application>
  <PresentationFormat>Breitbild</PresentationFormat>
  <Paragraphs>266</Paragraphs>
  <Slides>50</Slides>
  <Notes>19</Notes>
  <HiddenSlides>4</HiddenSlides>
  <MMClips>0</MMClips>
  <ScaleCrop>false</ScaleCrop>
  <HeadingPairs>
    <vt:vector size="4" baseType="variant">
      <vt:variant>
        <vt:lpstr>Design</vt:lpstr>
      </vt:variant>
      <vt:variant>
        <vt:i4>2</vt:i4>
      </vt:variant>
      <vt:variant>
        <vt:lpstr>Folientitel</vt:lpstr>
      </vt:variant>
      <vt:variant>
        <vt:i4>50</vt:i4>
      </vt:variant>
    </vt:vector>
  </HeadingPairs>
  <TitlesOfParts>
    <vt:vector size="52" baseType="lpstr">
      <vt:lpstr>1_Office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Debo Das</dc:creator>
  <cp:lastModifiedBy>Diego Garau</cp:lastModifiedBy>
  <cp:revision>12</cp:revision>
  <dcterms:created xsi:type="dcterms:W3CDTF">2024-04-12T09:13:37Z</dcterms:created>
  <dcterms:modified xsi:type="dcterms:W3CDTF">2025-06-03T12:46:09Z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0x010100F52D9A11056D9A4A87A66875D14DD890</vt:lpwstr>
  </property>
  <property fmtid="{D5CDD505-2E9C-101B-9397-08002B2CF9AE}" pid="3" name="MediaServiceImageTags">
    <vt:lpwstr/>
  </property>
  <property fmtid="{D5CDD505-2E9C-101B-9397-08002B2CF9AE}" pid="4" name="Order">
    <vt:r8>12632800</vt:r8>
  </property>
  <property fmtid="{D5CDD505-2E9C-101B-9397-08002B2CF9AE}" pid="5" name="ComplianceAssetId">
    <vt:lpwstr/>
  </property>
  <property fmtid="{D5CDD505-2E9C-101B-9397-08002B2CF9AE}" pid="6" name="_activity">
    <vt:lpwstr>{"FileActivityType":"9","FileActivityTimeStamp":"2024-12-05T16:43:27.143Z","FileActivityUsersOnPage":[{"DisplayName":"Beatriz Ferreira","Id":"beatriz.ferreira@emma-sleep.com"},{"DisplayName":"Carolina Nogueira","Id":"carolina.nogueira@emma-sleep.com"}],"FileActivityNavigationId":null}</vt:lpwstr>
  </property>
  <property fmtid="{D5CDD505-2E9C-101B-9397-08002B2CF9AE}" pid="7" name="_ExtendedDescription">
    <vt:lpwstr/>
  </property>
  <property fmtid="{D5CDD505-2E9C-101B-9397-08002B2CF9AE}" pid="8" name="TriggerFlowInfo">
    <vt:lpwstr/>
  </property>
</Properties>
</file>